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18"/>
  </p:notesMasterIdLst>
  <p:handoutMasterIdLst>
    <p:handoutMasterId r:id="rId19"/>
  </p:handoutMasterIdLst>
  <p:sldIdLst>
    <p:sldId id="414" r:id="rId2"/>
    <p:sldId id="349" r:id="rId3"/>
    <p:sldId id="433" r:id="rId4"/>
    <p:sldId id="435" r:id="rId5"/>
    <p:sldId id="436" r:id="rId6"/>
    <p:sldId id="437" r:id="rId7"/>
    <p:sldId id="439" r:id="rId8"/>
    <p:sldId id="440" r:id="rId9"/>
    <p:sldId id="441" r:id="rId10"/>
    <p:sldId id="434" r:id="rId11"/>
    <p:sldId id="443" r:id="rId12"/>
    <p:sldId id="444" r:id="rId13"/>
    <p:sldId id="442" r:id="rId14"/>
    <p:sldId id="438" r:id="rId15"/>
    <p:sldId id="445" r:id="rId16"/>
    <p:sldId id="3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0" userDrawn="1">
          <p15:clr>
            <a:srgbClr val="A4A3A4"/>
          </p15:clr>
        </p15:guide>
        <p15:guide id="4" orient="horz" pos="4056" userDrawn="1">
          <p15:clr>
            <a:srgbClr val="A4A3A4"/>
          </p15:clr>
        </p15:guide>
        <p15:guide id="5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ek, Vlastimil" initials="MV" lastIdx="1" clrIdx="0">
    <p:extLst>
      <p:ext uri="{19B8F6BF-5375-455C-9EA6-DF929625EA0E}">
        <p15:presenceInfo xmlns:p15="http://schemas.microsoft.com/office/powerpoint/2012/main" userId="S::vmartinek@netsuite.com::6115fa85-03ce-4357-8a91-ea295e69e0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988"/>
    <a:srgbClr val="FCFBFA"/>
    <a:srgbClr val="6BC0C6"/>
    <a:srgbClr val="56A7AF"/>
    <a:srgbClr val="4EB5A3"/>
    <a:srgbClr val="312D2A"/>
    <a:srgbClr val="929497"/>
    <a:srgbClr val="67605B"/>
    <a:srgbClr val="8B8580"/>
    <a:srgbClr val="E5D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71348"/>
  </p:normalViewPr>
  <p:slideViewPr>
    <p:cSldViewPr snapToGrid="0" showGuides="1">
      <p:cViewPr varScale="1">
        <p:scale>
          <a:sx n="110" d="100"/>
          <a:sy n="110" d="100"/>
        </p:scale>
        <p:origin x="2440" y="168"/>
      </p:cViewPr>
      <p:guideLst>
        <p:guide orient="horz" pos="2184"/>
        <p:guide pos="3840"/>
        <p:guide pos="480"/>
        <p:guide orient="horz" pos="4056"/>
        <p:guide pos="7200"/>
      </p:guideLst>
    </p:cSldViewPr>
  </p:slideViewPr>
  <p:outlineViewPr>
    <p:cViewPr>
      <p:scale>
        <a:sx n="33" d="100"/>
        <a:sy n="33" d="100"/>
      </p:scale>
      <p:origin x="0" y="-45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3" d="100"/>
        <a:sy n="53" d="100"/>
      </p:scale>
      <p:origin x="0" y="0"/>
    </p:cViewPr>
  </p:sorterViewPr>
  <p:notesViewPr>
    <p:cSldViewPr snapToGrid="0">
      <p:cViewPr varScale="1">
        <p:scale>
          <a:sx n="146" d="100"/>
          <a:sy n="146" d="100"/>
        </p:scale>
        <p:origin x="32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4A1730-7301-5C40-8718-174E154D4A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racle Sans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A7F31-02F0-564A-A452-59584D4A1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466A6-D8EC-0049-A8EF-913E11ED9DE2}" type="datetimeFigureOut">
              <a:rPr lang="en-US" smtClean="0">
                <a:latin typeface="Oracle Sans" panose="020B0503020204020204" pitchFamily="34" charset="0"/>
              </a:rPr>
              <a:t>3/20/22</a:t>
            </a:fld>
            <a:endParaRPr lang="en-US" dirty="0">
              <a:latin typeface="Oracle Sans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0D4A-C2BA-9449-9E6B-8FAD567C17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racle Sans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2B0F-786D-FC4F-968E-FF0B156AAA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6CAE5-F873-AC4B-B370-572442276F34}" type="slidenum">
              <a:rPr lang="en-US" smtClean="0">
                <a:latin typeface="Oracle Sans" panose="020B0503020204020204" pitchFamily="34" charset="0"/>
              </a:rPr>
              <a:t>‹#›</a:t>
            </a:fld>
            <a:endParaRPr lang="en-US" dirty="0">
              <a:latin typeface="Oracle Sans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53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racle Sans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racle Sans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3/20/22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racle Sans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racle Sans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racle Sans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racle Sans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racle Sans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racle Sans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racle Sans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46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0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6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95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6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7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7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0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2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03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4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40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8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with Abstract Bor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bstract Illustration">
            <a:extLst>
              <a:ext uri="{FF2B5EF4-FFF2-40B4-BE49-F238E27FC236}">
                <a16:creationId xmlns:a16="http://schemas.microsoft.com/office/drawing/2014/main" id="{E5246624-F21C-C74D-A490-03903A0F51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 Field">
            <a:extLst>
              <a:ext uri="{FF2B5EF4-FFF2-40B4-BE49-F238E27FC236}">
                <a16:creationId xmlns:a16="http://schemas.microsoft.com/office/drawing/2014/main" id="{7F29C372-9BB3-B540-BC47-46BD6E5941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Text Field">
            <a:extLst>
              <a:ext uri="{FF2B5EF4-FFF2-40B4-BE49-F238E27FC236}">
                <a16:creationId xmlns:a16="http://schemas.microsoft.com/office/drawing/2014/main" id="{5EDA7B8D-9195-5945-993F-1344630DF9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18" name="Accent Mark">
            <a:extLst>
              <a:ext uri="{FF2B5EF4-FFF2-40B4-BE49-F238E27FC236}">
                <a16:creationId xmlns:a16="http://schemas.microsoft.com/office/drawing/2014/main" id="{AA45C8D8-A5D7-DC46-8327-6FCBF03151F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030" y="4114800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head">
            <a:extLst>
              <a:ext uri="{FF2B5EF4-FFF2-40B4-BE49-F238E27FC236}">
                <a16:creationId xmlns:a16="http://schemas.microsoft.com/office/drawing/2014/main" id="{12EB3548-39AB-5846-A4F6-A7D8515AEE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2E021ED4-814D-9648-831F-EDE24ED2D4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459230"/>
            <a:ext cx="10158984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47EE78-89E6-F949-898D-4790C90B9A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9" y="887686"/>
            <a:ext cx="2765307" cy="1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Data Texture Cloud">
            <a:extLst>
              <a:ext uri="{FF2B5EF4-FFF2-40B4-BE49-F238E27FC236}">
                <a16:creationId xmlns:a16="http://schemas.microsoft.com/office/drawing/2014/main" id="{8704FFD7-23EE-EC4D-ABF6-35D3AD9510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31" name="Slide Number">
            <a:extLst>
              <a:ext uri="{FF2B5EF4-FFF2-40B4-BE49-F238E27FC236}">
                <a16:creationId xmlns:a16="http://schemas.microsoft.com/office/drawing/2014/main" id="{CC5C0CA0-2B8A-9F4E-A261-9C8E089C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0F89BA71-120A-294B-9F4B-975AFA6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8" name="Number">
            <a:extLst>
              <a:ext uri="{FF2B5EF4-FFF2-40B4-BE49-F238E27FC236}">
                <a16:creationId xmlns:a16="http://schemas.microsoft.com/office/drawing/2014/main" id="{2F38CE05-2128-F946-832B-CF7806F2B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2892" y="391642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57B2FD3E-93EE-0A45-9E7C-CB3E576565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2892" y="3397254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6" name="Number">
            <a:extLst>
              <a:ext uri="{FF2B5EF4-FFF2-40B4-BE49-F238E27FC236}">
                <a16:creationId xmlns:a16="http://schemas.microsoft.com/office/drawing/2014/main" id="{4C37858A-AC21-CB41-8C96-65D900223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42892" y="2878080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5" name="Number">
            <a:extLst>
              <a:ext uri="{FF2B5EF4-FFF2-40B4-BE49-F238E27FC236}">
                <a16:creationId xmlns:a16="http://schemas.microsoft.com/office/drawing/2014/main" id="{97B05350-6C68-E84A-81F0-64BB53EE5E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2892" y="235890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4" name="Number">
            <a:extLst>
              <a:ext uri="{FF2B5EF4-FFF2-40B4-BE49-F238E27FC236}">
                <a16:creationId xmlns:a16="http://schemas.microsoft.com/office/drawing/2014/main" id="{50B157E0-DFD4-4442-837D-FEFEE0ED83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892" y="1839732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2" name="Text Field">
            <a:extLst>
              <a:ext uri="{FF2B5EF4-FFF2-40B4-BE49-F238E27FC236}">
                <a16:creationId xmlns:a16="http://schemas.microsoft.com/office/drawing/2014/main" id="{513F9047-4D4F-4944-A54F-6838E69D529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946209" y="3916426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Field">
            <a:extLst>
              <a:ext uri="{FF2B5EF4-FFF2-40B4-BE49-F238E27FC236}">
                <a16:creationId xmlns:a16="http://schemas.microsoft.com/office/drawing/2014/main" id="{AB0EA59E-C5BD-2449-B9B1-56DEAED420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946209" y="3397229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Field">
            <a:extLst>
              <a:ext uri="{FF2B5EF4-FFF2-40B4-BE49-F238E27FC236}">
                <a16:creationId xmlns:a16="http://schemas.microsoft.com/office/drawing/2014/main" id="{22511F22-E591-F74E-BFD2-CDD45D3AD3E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946209" y="2878032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Field">
            <a:extLst>
              <a:ext uri="{FF2B5EF4-FFF2-40B4-BE49-F238E27FC236}">
                <a16:creationId xmlns:a16="http://schemas.microsoft.com/office/drawing/2014/main" id="{22D41171-F1BC-0242-9A58-63B4D72A490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946209" y="2358835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Field">
            <a:extLst>
              <a:ext uri="{FF2B5EF4-FFF2-40B4-BE49-F238E27FC236}">
                <a16:creationId xmlns:a16="http://schemas.microsoft.com/office/drawing/2014/main" id="{3D9253FE-8D61-AC4A-B664-3F8478D670B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46209" y="1839638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Column Divider">
            <a:extLst>
              <a:ext uri="{FF2B5EF4-FFF2-40B4-BE49-F238E27FC236}">
                <a16:creationId xmlns:a16="http://schemas.microsoft.com/office/drawing/2014/main" id="{90C130B8-DB30-A047-8311-FCD7EEDF456C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391642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3397254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2878080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095" y="235890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1839732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412" y="3916426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412" y="3397229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412" y="2878032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412" y="2358835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412" y="1839638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">
            <a:extLst>
              <a:ext uri="{FF2B5EF4-FFF2-40B4-BE49-F238E27FC236}">
                <a16:creationId xmlns:a16="http://schemas.microsoft.com/office/drawing/2014/main" id="{D9AA50B9-ED2D-9E4E-B345-DABFD93D5F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97C997-7724-8F42-9D45-B943B828C2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Background">
            <a:extLst>
              <a:ext uri="{FF2B5EF4-FFF2-40B4-BE49-F238E27FC236}">
                <a16:creationId xmlns:a16="http://schemas.microsoft.com/office/drawing/2014/main" id="{87FACA50-4DB8-C746-876B-1256A069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CF4AC442-1E4B-8E49-A1D2-97D0EDB48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952E11FE-A900-C44C-81DB-CDBB8BED0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706392"/>
            <a:ext cx="5333999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368799"/>
            <a:ext cx="5333999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F363974D-C85A-FE42-A520-65FD80C0574A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4115028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ote">
            <a:extLst>
              <a:ext uri="{FF2B5EF4-FFF2-40B4-BE49-F238E27FC236}">
                <a16:creationId xmlns:a16="http://schemas.microsoft.com/office/drawing/2014/main" id="{2986242B-B8ED-0E49-8935-3E4635F59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383542"/>
            <a:ext cx="10671048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5806996B-D092-2840-A020-2C61A285C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78152-C51F-E846-8944-D220E6C52A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Background">
            <a:extLst>
              <a:ext uri="{FF2B5EF4-FFF2-40B4-BE49-F238E27FC236}">
                <a16:creationId xmlns:a16="http://schemas.microsoft.com/office/drawing/2014/main" id="{87FACA50-4DB8-C746-876B-1256A069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CF4AC442-1E4B-8E49-A1D2-97D0EDB48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952E11FE-A900-C44C-81DB-CDBB8BED0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D30B703F-7C44-2E41-89E2-5AA0A83943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706392"/>
            <a:ext cx="5333999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5808C5F6-8931-0747-B5A3-19EC1C4A40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368799"/>
            <a:ext cx="5333999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F363974D-C85A-FE42-A520-65FD80C0574A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000" y="4115028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ote">
            <a:extLst>
              <a:ext uri="{FF2B5EF4-FFF2-40B4-BE49-F238E27FC236}">
                <a16:creationId xmlns:a16="http://schemas.microsoft.com/office/drawing/2014/main" id="{2986242B-B8ED-0E49-8935-3E4635F59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383542"/>
            <a:ext cx="10671048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5806996B-D092-2840-A020-2C61A285C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BC236-56F8-3D47-889A-4BEBFECD0C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ata Texture Image">
            <a:extLst>
              <a:ext uri="{FF2B5EF4-FFF2-40B4-BE49-F238E27FC236}">
                <a16:creationId xmlns:a16="http://schemas.microsoft.com/office/drawing/2014/main" id="{954BE7EC-FE8E-8E45-8C91-D9AE7CF046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</p:spPr>
      </p:pic>
      <p:sp>
        <p:nvSpPr>
          <p:cNvPr id="20" name="Slide Number">
            <a:extLst>
              <a:ext uri="{FF2B5EF4-FFF2-40B4-BE49-F238E27FC236}">
                <a16:creationId xmlns:a16="http://schemas.microsoft.com/office/drawing/2014/main" id="{EE72B65C-E243-794C-857A-A0D39057C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98A2B55F-AD4D-F841-AC73-934CF5F66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6734" y="5152453"/>
            <a:ext cx="6300216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6734" y="4814860"/>
            <a:ext cx="6300216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6DB377B9-92D3-3147-8E15-DDEA78616B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2832" y="456108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Quote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735" y="1844718"/>
            <a:ext cx="6300216" cy="2462213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1" i="0"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D185B491-D394-0B46-9060-DA769BEF87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A91C9C-DDF2-2B47-AC2C-503B139720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ata Texture Image">
            <a:extLst>
              <a:ext uri="{FF2B5EF4-FFF2-40B4-BE49-F238E27FC236}">
                <a16:creationId xmlns:a16="http://schemas.microsoft.com/office/drawing/2014/main" id="{6385D612-FBC8-EE47-8C02-56F7B2F4FF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</p:spPr>
      </p:pic>
      <p:sp>
        <p:nvSpPr>
          <p:cNvPr id="20" name="Slide Number">
            <a:extLst>
              <a:ext uri="{FF2B5EF4-FFF2-40B4-BE49-F238E27FC236}">
                <a16:creationId xmlns:a16="http://schemas.microsoft.com/office/drawing/2014/main" id="{EE72B65C-E243-794C-857A-A0D39057C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98A2B55F-AD4D-F841-AC73-934CF5F66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6DB377B9-92D3-3147-8E15-DDEA78616B1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2832" y="456108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Quote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6735" y="2337161"/>
            <a:ext cx="6300216" cy="1969770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D185B491-D394-0B46-9060-DA769BEF87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1" name="Text Field">
            <a:extLst>
              <a:ext uri="{FF2B5EF4-FFF2-40B4-BE49-F238E27FC236}">
                <a16:creationId xmlns:a16="http://schemas.microsoft.com/office/drawing/2014/main" id="{9EB85C99-047B-894D-AECB-C07A531DC4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6734" y="5152453"/>
            <a:ext cx="6300216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9B702811-6927-C64B-8A43-AF047A905AC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6734" y="4814860"/>
            <a:ext cx="6300216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ECAF13-AB68-1E40-A175-9C5E1C380A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Abstract Bor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95A033EA-7970-B64A-B936-A4621582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Abstract Illustration">
            <a:extLst>
              <a:ext uri="{FF2B5EF4-FFF2-40B4-BE49-F238E27FC236}">
                <a16:creationId xmlns:a16="http://schemas.microsoft.com/office/drawing/2014/main" id="{4BA47984-3BFF-A548-8C6E-B57F84FA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F5A1D35E-0648-8146-B3F4-DF957F5A6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07C84D47-A05F-1B4C-B629-729C7FD3826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1084" y="4115028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ote">
            <a:extLst>
              <a:ext uri="{FF2B5EF4-FFF2-40B4-BE49-F238E27FC236}">
                <a16:creationId xmlns:a16="http://schemas.microsoft.com/office/drawing/2014/main" id="{A623B5CC-1D01-324D-977F-DBEB5E2F19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987" y="2383542"/>
            <a:ext cx="10149840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18FFF1FB-05AB-0B41-BAE5-8E8BC51700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64B2DE50-0500-D341-B88E-362BEEF581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728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Abstract Bor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95A033EA-7970-B64A-B936-A4621582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Abstract Illustration">
            <a:extLst>
              <a:ext uri="{FF2B5EF4-FFF2-40B4-BE49-F238E27FC236}">
                <a16:creationId xmlns:a16="http://schemas.microsoft.com/office/drawing/2014/main" id="{4BA47984-3BFF-A548-8C6E-B57F84FA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F5A1D35E-0648-8146-B3F4-DF957F5A6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07C84D47-A05F-1B4C-B629-729C7FD3826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1084" y="4115028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ote">
            <a:extLst>
              <a:ext uri="{FF2B5EF4-FFF2-40B4-BE49-F238E27FC236}">
                <a16:creationId xmlns:a16="http://schemas.microsoft.com/office/drawing/2014/main" id="{A623B5CC-1D01-324D-977F-DBEB5E2F19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987" y="2383542"/>
            <a:ext cx="10149840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805BEE86-35FD-004A-A348-8BC2F7BCD4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B9E3D702-4533-A342-B4A3-7F2D598D004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9BDCA7-8E0B-7C4F-8881-1FF363002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9B1E2070-87F3-D742-BF48-F11F24FA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F14AC-7F6A-D842-85DF-ACB511C4BC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9B1E2070-87F3-D742-BF48-F11F24FA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41976-5925-2249-82B2-67B1CFB782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9450FB77-997D-6A45-B0F4-D18F7B9C7A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AA183BAF-A3AC-2441-881F-3E02660F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AA066DC-C80B-A045-8CD9-A2C7DE3F1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14" name="Accent Mark">
            <a:extLst>
              <a:ext uri="{FF2B5EF4-FFF2-40B4-BE49-F238E27FC236}">
                <a16:creationId xmlns:a16="http://schemas.microsoft.com/office/drawing/2014/main" id="{034E11FD-0B1E-6B44-8BDF-4C70FAA7BAAB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">
            <a:extLst>
              <a:ext uri="{FF2B5EF4-FFF2-40B4-BE49-F238E27FC236}">
                <a16:creationId xmlns:a16="http://schemas.microsoft.com/office/drawing/2014/main" id="{8CF093CC-9165-2740-A9A1-C2DF5C8D6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9396D-C95E-B445-9649-C60308A53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with Abstract Bor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Field">
            <a:extLst>
              <a:ext uri="{FF2B5EF4-FFF2-40B4-BE49-F238E27FC236}">
                <a16:creationId xmlns:a16="http://schemas.microsoft.com/office/drawing/2014/main" id="{2F4884B3-43B9-8948-A2FF-2AF993C7B3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2020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7644EA95-76DF-454F-88E7-28C26C8FF2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18" name="Accent Mark">
            <a:extLst>
              <a:ext uri="{FF2B5EF4-FFF2-40B4-BE49-F238E27FC236}">
                <a16:creationId xmlns:a16="http://schemas.microsoft.com/office/drawing/2014/main" id="{AA45C8D8-A5D7-DC46-8327-6FCBF03151F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030" y="4114800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head">
            <a:extLst>
              <a:ext uri="{FF2B5EF4-FFF2-40B4-BE49-F238E27FC236}">
                <a16:creationId xmlns:a16="http://schemas.microsoft.com/office/drawing/2014/main" id="{12EB3548-39AB-5846-A4F6-A7D8515AEE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2E021ED4-814D-9648-831F-EDE24ED2D4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459230"/>
            <a:ext cx="10158984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331797-E06D-7842-B1C3-D56AD6B4C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9" y="889007"/>
            <a:ext cx="2765307" cy="191814"/>
          </a:xfrm>
          <a:prstGeom prst="rect">
            <a:avLst/>
          </a:prstGeom>
        </p:spPr>
      </p:pic>
      <p:pic>
        <p:nvPicPr>
          <p:cNvPr id="11" name="Abstract Illustration">
            <a:extLst>
              <a:ext uri="{FF2B5EF4-FFF2-40B4-BE49-F238E27FC236}">
                <a16:creationId xmlns:a16="http://schemas.microsoft.com/office/drawing/2014/main" id="{E5246624-F21C-C74D-A490-03903A0F51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56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Cloud">
            <a:extLst>
              <a:ext uri="{FF2B5EF4-FFF2-40B4-BE49-F238E27FC236}">
                <a16:creationId xmlns:a16="http://schemas.microsoft.com/office/drawing/2014/main" id="{BE3051D7-79D0-AB46-B536-B10AE0FBA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AA183BAF-A3AC-2441-881F-3E02660F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AA066DC-C80B-A045-8CD9-A2C7DE3F1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14" name="Accent Mark">
            <a:extLst>
              <a:ext uri="{FF2B5EF4-FFF2-40B4-BE49-F238E27FC236}">
                <a16:creationId xmlns:a16="http://schemas.microsoft.com/office/drawing/2014/main" id="{034E11FD-0B1E-6B44-8BDF-4C70FAA7BAAB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FCA55692-CE36-1D4F-96A0-F74E95F76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D17B70-63B4-7041-B3E8-666B168292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2079C2AD-37AA-0044-A804-55FDAE95F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D7A7E286-6F34-C745-B594-99BF177EC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591B64D-4466-F94F-95F5-28E8031A5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16" name="Accent Mark">
            <a:extLst>
              <a:ext uri="{FF2B5EF4-FFF2-40B4-BE49-F238E27FC236}">
                <a16:creationId xmlns:a16="http://schemas.microsoft.com/office/drawing/2014/main" id="{A3FCA7A5-C5A6-7E43-9B07-6B262509C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5B988DC-BF6C-334D-85AD-4F0BEE2F3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971CF-F13F-BF4A-99A0-A02CC9928E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ata Texture Cloud">
            <a:extLst>
              <a:ext uri="{FF2B5EF4-FFF2-40B4-BE49-F238E27FC236}">
                <a16:creationId xmlns:a16="http://schemas.microsoft.com/office/drawing/2014/main" id="{B32BC054-60FB-064F-A282-C18437F042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D7A7E286-6F34-C745-B594-99BF177EC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591B64D-4466-F94F-95F5-28E8031A5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cxnSp>
        <p:nvCxnSpPr>
          <p:cNvPr id="16" name="Accent Mark">
            <a:extLst>
              <a:ext uri="{FF2B5EF4-FFF2-40B4-BE49-F238E27FC236}">
                <a16:creationId xmlns:a16="http://schemas.microsoft.com/office/drawing/2014/main" id="{A3FCA7A5-C5A6-7E43-9B07-6B262509C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5B988DC-BF6C-334D-85AD-4F0BEE2F3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3A66A2-5140-3941-A2AC-82A6A5F08A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ata Texture Cloud">
            <a:extLst>
              <a:ext uri="{FF2B5EF4-FFF2-40B4-BE49-F238E27FC236}">
                <a16:creationId xmlns:a16="http://schemas.microsoft.com/office/drawing/2014/main" id="{1232875C-001D-FE46-B15E-BCC2DA970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1E5257D9-94BC-EA48-90D5-9C33C6B01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D318B72-DCC5-F249-91BD-81C274E45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5207A1-9D66-724A-930C-C571DE4A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1837944"/>
            <a:ext cx="10671048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Accent Mark">
            <a:extLst>
              <a:ext uri="{FF2B5EF4-FFF2-40B4-BE49-F238E27FC236}">
                <a16:creationId xmlns:a16="http://schemas.microsoft.com/office/drawing/2014/main" id="{F8F561A6-16DC-7848-8FAE-BF35C0DBFABA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75623-9384-CD44-BFE1-50E736457C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1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30973D80-F90C-2B41-AAF3-064791F62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1E5257D9-94BC-EA48-90D5-9C33C6B01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D318B72-DCC5-F249-91BD-81C274E45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5207A1-9D66-724A-930C-C571DE4A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1837944"/>
            <a:ext cx="10671048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Accent Mark">
            <a:extLst>
              <a:ext uri="{FF2B5EF4-FFF2-40B4-BE49-F238E27FC236}">
                <a16:creationId xmlns:a16="http://schemas.microsoft.com/office/drawing/2014/main" id="{F8F561A6-16DC-7848-8FAE-BF35C0DBFABA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307374-6C3A-A14D-9618-93388FD928E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BAF6345E-D104-C540-A797-9C0E53A4C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283AD0B3-8B9E-384F-BE6B-7400CAFC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44D493A7-DE15-5D4E-B41A-9F4946FC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2A24E767-3408-FF44-93E3-22135CDCE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1837944"/>
            <a:ext cx="10671048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95ED051A-D2F4-A940-B08A-5DD1A2024E84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3C3370-BA71-CA40-961A-ACAC501326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 1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Cloud">
            <a:extLst>
              <a:ext uri="{FF2B5EF4-FFF2-40B4-BE49-F238E27FC236}">
                <a16:creationId xmlns:a16="http://schemas.microsoft.com/office/drawing/2014/main" id="{57E73E0B-D3D9-9D49-AA25-ABB738EFB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283AD0B3-8B9E-384F-BE6B-7400CAFC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44D493A7-DE15-5D4E-B41A-9F4946FC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2A24E767-3408-FF44-93E3-22135CDCE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1837944"/>
            <a:ext cx="10671048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95ED051A-D2F4-A940-B08A-5DD1A2024E84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">
            <a:extLst>
              <a:ext uri="{FF2B5EF4-FFF2-40B4-BE49-F238E27FC236}">
                <a16:creationId xmlns:a16="http://schemas.microsoft.com/office/drawing/2014/main" id="{23E1B665-00A8-8343-AE5D-D91C2C56BB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3A530BD-4FD9-9B46-86C2-8FCE03913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C24AC-4DE3-8845-9023-CE376132A1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CE6E5ABD-A4A2-D340-B066-B5DA98D2FD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B1F84A78-226C-CA42-8F2B-D960C013F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D4C034A3-034A-E041-85B3-5C60872EB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7" name="Text Field">
            <a:extLst>
              <a:ext uri="{FF2B5EF4-FFF2-40B4-BE49-F238E27FC236}">
                <a16:creationId xmlns:a16="http://schemas.microsoft.com/office/drawing/2014/main" id="{127206D3-5FC9-5940-86CA-B490BFF33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5940" y="1837944"/>
            <a:ext cx="508406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28A42096-606C-8147-93BA-A37267AD56C9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A2A31D1-C418-294D-BD2C-301BE963D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1" y="1837944"/>
            <a:ext cx="508406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4" name="Accent Mark">
            <a:extLst>
              <a:ext uri="{FF2B5EF4-FFF2-40B4-BE49-F238E27FC236}">
                <a16:creationId xmlns:a16="http://schemas.microsoft.com/office/drawing/2014/main" id="{4F8F28C5-BA11-D440-84B1-6070C377A95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0D3E541A-8971-9E40-A861-AC82931F7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E944D-6C26-9143-9B38-B7093CCD8B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45600894-19FA-B44D-93AD-7FDD489F0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B1F84A78-226C-CA42-8F2B-D960C013F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D4C034A3-034A-E041-85B3-5C60872EB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7" name="Text Field">
            <a:extLst>
              <a:ext uri="{FF2B5EF4-FFF2-40B4-BE49-F238E27FC236}">
                <a16:creationId xmlns:a16="http://schemas.microsoft.com/office/drawing/2014/main" id="{127206D3-5FC9-5940-86CA-B490BFF33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5940" y="1837944"/>
            <a:ext cx="508406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28A42096-606C-8147-93BA-A37267AD56C9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A2A31D1-C418-294D-BD2C-301BE963D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1" y="1837944"/>
            <a:ext cx="508406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4" name="Accent Mark">
            <a:extLst>
              <a:ext uri="{FF2B5EF4-FFF2-40B4-BE49-F238E27FC236}">
                <a16:creationId xmlns:a16="http://schemas.microsoft.com/office/drawing/2014/main" id="{4F8F28C5-BA11-D440-84B1-6070C377A95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0D3E541A-8971-9E40-A861-AC82931F7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7EEAB9-AE22-E54E-9E0A-009FFF8C4F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2F2253F-E2CD-F84C-B073-F9A6ABBAA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830144-8015-0B47-8564-18124FA6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FB0664B7-AC2A-2146-8E19-B38024F76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2A8FF7D0-24DE-7247-896A-E6C4E80C5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5940" y="1837944"/>
            <a:ext cx="508406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Column Divider">
            <a:extLst>
              <a:ext uri="{FF2B5EF4-FFF2-40B4-BE49-F238E27FC236}">
                <a16:creationId xmlns:a16="http://schemas.microsoft.com/office/drawing/2014/main" id="{EA926242-7D27-8F4E-A826-549D9E4C23B9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Field">
            <a:extLst>
              <a:ext uri="{FF2B5EF4-FFF2-40B4-BE49-F238E27FC236}">
                <a16:creationId xmlns:a16="http://schemas.microsoft.com/office/drawing/2014/main" id="{B4879B6D-DA18-6D4D-8E7D-338DA1C8F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951" y="1837944"/>
            <a:ext cx="508406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Accent Mark">
            <a:extLst>
              <a:ext uri="{FF2B5EF4-FFF2-40B4-BE49-F238E27FC236}">
                <a16:creationId xmlns:a16="http://schemas.microsoft.com/office/drawing/2014/main" id="{41922730-243C-E841-A960-EDBFD169F15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BD40C05F-32CC-E442-B2BC-903A0529B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0F45247-EDFA-CF4B-A197-C39372142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9FE5F7-B70B-E049-B1AD-ED43588530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A96A34BF-1E0A-1545-9385-60E32278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835"/>
          <a:stretch/>
        </p:blipFill>
        <p:spPr>
          <a:xfrm flipH="1">
            <a:off x="-1" y="1179012"/>
            <a:ext cx="2890514" cy="1677919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2020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0128FA38-C7A0-1C40-B6A7-8B991B8BE25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030" y="4114800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459230"/>
            <a:ext cx="10158984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947D3-5584-8944-849D-BFEC221002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9" y="887686"/>
            <a:ext cx="2765307" cy="1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088EE63F-D017-8F4C-825E-76E07B952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830144-8015-0B47-8564-18124FA6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FB0664B7-AC2A-2146-8E19-B38024F76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2A8FF7D0-24DE-7247-896A-E6C4E80C5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5940" y="1837944"/>
            <a:ext cx="508406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Column Divider">
            <a:extLst>
              <a:ext uri="{FF2B5EF4-FFF2-40B4-BE49-F238E27FC236}">
                <a16:creationId xmlns:a16="http://schemas.microsoft.com/office/drawing/2014/main" id="{EA926242-7D27-8F4E-A826-549D9E4C23B9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Field">
            <a:extLst>
              <a:ext uri="{FF2B5EF4-FFF2-40B4-BE49-F238E27FC236}">
                <a16:creationId xmlns:a16="http://schemas.microsoft.com/office/drawing/2014/main" id="{B4879B6D-DA18-6D4D-8E7D-338DA1C8F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951" y="1837944"/>
            <a:ext cx="508406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Accent Mark">
            <a:extLst>
              <a:ext uri="{FF2B5EF4-FFF2-40B4-BE49-F238E27FC236}">
                <a16:creationId xmlns:a16="http://schemas.microsoft.com/office/drawing/2014/main" id="{41922730-243C-E841-A960-EDBFD169F158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BD40C05F-32CC-E442-B2BC-903A0529B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0F45247-EDFA-CF4B-A197-C39372142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CC8551-89EC-5848-8FF4-27BFD831B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ata Texture Cloud">
            <a:extLst>
              <a:ext uri="{FF2B5EF4-FFF2-40B4-BE49-F238E27FC236}">
                <a16:creationId xmlns:a16="http://schemas.microsoft.com/office/drawing/2014/main" id="{6B9192B5-0A20-764D-9C90-A22272603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3415ABCF-F4E1-8F45-97C7-BB3BBB93D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5AB5D6B8-9C36-7640-AEBB-31B1DF05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8" name="Text Field">
            <a:extLst>
              <a:ext uri="{FF2B5EF4-FFF2-40B4-BE49-F238E27FC236}">
                <a16:creationId xmlns:a16="http://schemas.microsoft.com/office/drawing/2014/main" id="{F99B7BFF-D980-2D4A-B1AC-7510DE0D9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4" name="Column Divider">
            <a:extLst>
              <a:ext uri="{FF2B5EF4-FFF2-40B4-BE49-F238E27FC236}">
                <a16:creationId xmlns:a16="http://schemas.microsoft.com/office/drawing/2014/main" id="{AFE66E1B-CB9E-AD43-8F62-B5F7E5962235}"/>
              </a:ext>
            </a:extLst>
          </p:cNvPr>
          <p:cNvCxnSpPr/>
          <p:nvPr userDrawn="1"/>
        </p:nvCxnSpPr>
        <p:spPr>
          <a:xfrm>
            <a:off x="7937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A701984C-34A6-1346-A2AA-2794191C0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0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3" name="Column Divider">
            <a:extLst>
              <a:ext uri="{FF2B5EF4-FFF2-40B4-BE49-F238E27FC236}">
                <a16:creationId xmlns:a16="http://schemas.microsoft.com/office/drawing/2014/main" id="{96487311-07DE-BA4A-B675-135E5473D5A5}"/>
              </a:ext>
            </a:extLst>
          </p:cNvPr>
          <p:cNvCxnSpPr/>
          <p:nvPr userDrawn="1"/>
        </p:nvCxnSpPr>
        <p:spPr>
          <a:xfrm>
            <a:off x="4254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31E9FA52-D320-6043-8DA5-2A295E356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951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2" name="Accent Mark">
            <a:extLst>
              <a:ext uri="{FF2B5EF4-FFF2-40B4-BE49-F238E27FC236}">
                <a16:creationId xmlns:a16="http://schemas.microsoft.com/office/drawing/2014/main" id="{4E732D89-C34A-F248-94A1-01F258A23E11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840AE9-40D1-EC4B-9E52-CF14F5B3D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 userDrawn="1">
          <p15:clr>
            <a:srgbClr val="FBAE40"/>
          </p15:clr>
        </p15:guide>
        <p15:guide id="12" pos="4848" userDrawn="1">
          <p15:clr>
            <a:srgbClr val="FBAE40"/>
          </p15:clr>
        </p15:guide>
        <p15:guide id="13" pos="2544" userDrawn="1">
          <p15:clr>
            <a:srgbClr val="FBAE40"/>
          </p15:clr>
        </p15:guide>
        <p15:guide id="14" pos="4728" userDrawn="1">
          <p15:clr>
            <a:srgbClr val="FBAE40"/>
          </p15:clr>
        </p15:guide>
        <p15:guide id="15" pos="691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6B6AE226-6298-A74E-881D-C391B7DB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3415ABCF-F4E1-8F45-97C7-BB3BBB93D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5AB5D6B8-9C36-7640-AEBB-31B1DF05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8" name="Text Field">
            <a:extLst>
              <a:ext uri="{FF2B5EF4-FFF2-40B4-BE49-F238E27FC236}">
                <a16:creationId xmlns:a16="http://schemas.microsoft.com/office/drawing/2014/main" id="{F99B7BFF-D980-2D4A-B1AC-7510DE0D9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4" name="Column Divider">
            <a:extLst>
              <a:ext uri="{FF2B5EF4-FFF2-40B4-BE49-F238E27FC236}">
                <a16:creationId xmlns:a16="http://schemas.microsoft.com/office/drawing/2014/main" id="{AFE66E1B-CB9E-AD43-8F62-B5F7E5962235}"/>
              </a:ext>
            </a:extLst>
          </p:cNvPr>
          <p:cNvCxnSpPr/>
          <p:nvPr userDrawn="1"/>
        </p:nvCxnSpPr>
        <p:spPr>
          <a:xfrm>
            <a:off x="7937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A701984C-34A6-1346-A2AA-2794191C0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0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3" name="Column Divider">
            <a:extLst>
              <a:ext uri="{FF2B5EF4-FFF2-40B4-BE49-F238E27FC236}">
                <a16:creationId xmlns:a16="http://schemas.microsoft.com/office/drawing/2014/main" id="{96487311-07DE-BA4A-B675-135E5473D5A5}"/>
              </a:ext>
            </a:extLst>
          </p:cNvPr>
          <p:cNvCxnSpPr/>
          <p:nvPr userDrawn="1"/>
        </p:nvCxnSpPr>
        <p:spPr>
          <a:xfrm>
            <a:off x="4254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31E9FA52-D320-6043-8DA5-2A295E356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951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2" name="Accent Mark">
            <a:extLst>
              <a:ext uri="{FF2B5EF4-FFF2-40B4-BE49-F238E27FC236}">
                <a16:creationId xmlns:a16="http://schemas.microsoft.com/office/drawing/2014/main" id="{4E732D89-C34A-F248-94A1-01F258A23E11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357EF9-D2E4-2149-AC70-5CA8D009CB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70EC8FB-8F52-1849-8B54-6C3C260AE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5DB444FB-0B40-4E4B-905E-8C07DFBDC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6287F873-60BF-5949-9236-8CE888A5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AFFA3B66-F839-0A43-B947-288947FAE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6" name="Column Divider">
            <a:extLst>
              <a:ext uri="{FF2B5EF4-FFF2-40B4-BE49-F238E27FC236}">
                <a16:creationId xmlns:a16="http://schemas.microsoft.com/office/drawing/2014/main" id="{FEBC52D1-D61C-E242-953A-FE75F4230057}"/>
              </a:ext>
            </a:extLst>
          </p:cNvPr>
          <p:cNvCxnSpPr/>
          <p:nvPr userDrawn="1"/>
        </p:nvCxnSpPr>
        <p:spPr>
          <a:xfrm>
            <a:off x="7937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Field">
            <a:extLst>
              <a:ext uri="{FF2B5EF4-FFF2-40B4-BE49-F238E27FC236}">
                <a16:creationId xmlns:a16="http://schemas.microsoft.com/office/drawing/2014/main" id="{A3F2668A-2594-E744-9A86-00F03A65B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5000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FFFD347B-C0A8-2C4A-806D-EDC1B041B75F}"/>
              </a:ext>
            </a:extLst>
          </p:cNvPr>
          <p:cNvCxnSpPr/>
          <p:nvPr userDrawn="1"/>
        </p:nvCxnSpPr>
        <p:spPr>
          <a:xfrm>
            <a:off x="4254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DBDDCF0-B3BA-F84E-B95B-56F0DD652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51" y="1837944"/>
            <a:ext cx="330098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A42B5292-498A-834B-8514-61985A01386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C2DB86C1-D122-1844-AC1A-B24593E8D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D6C625-E91C-C740-B6CB-B38FD66B3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E7C982-7CE8-1442-B6E8-550A02374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3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Data Texture Cloud">
            <a:extLst>
              <a:ext uri="{FF2B5EF4-FFF2-40B4-BE49-F238E27FC236}">
                <a16:creationId xmlns:a16="http://schemas.microsoft.com/office/drawing/2014/main" id="{0FC7E372-ADF2-0D42-B73B-DDFEABF951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5DB444FB-0B40-4E4B-905E-8C07DFBDC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6287F873-60BF-5949-9236-8CE888A5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AFFA3B66-F839-0A43-B947-288947FAE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0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6" name="Column Divider">
            <a:extLst>
              <a:ext uri="{FF2B5EF4-FFF2-40B4-BE49-F238E27FC236}">
                <a16:creationId xmlns:a16="http://schemas.microsoft.com/office/drawing/2014/main" id="{FEBC52D1-D61C-E242-953A-FE75F4230057}"/>
              </a:ext>
            </a:extLst>
          </p:cNvPr>
          <p:cNvCxnSpPr/>
          <p:nvPr userDrawn="1"/>
        </p:nvCxnSpPr>
        <p:spPr>
          <a:xfrm>
            <a:off x="7937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Field">
            <a:extLst>
              <a:ext uri="{FF2B5EF4-FFF2-40B4-BE49-F238E27FC236}">
                <a16:creationId xmlns:a16="http://schemas.microsoft.com/office/drawing/2014/main" id="{A3F2668A-2594-E744-9A86-00F03A65B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5000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FFFD347B-C0A8-2C4A-806D-EDC1B041B75F}"/>
              </a:ext>
            </a:extLst>
          </p:cNvPr>
          <p:cNvCxnSpPr/>
          <p:nvPr userDrawn="1"/>
        </p:nvCxnSpPr>
        <p:spPr>
          <a:xfrm>
            <a:off x="4254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DBDDCF0-B3BA-F84E-B95B-56F0DD652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51" y="1837944"/>
            <a:ext cx="330098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A42B5292-498A-834B-8514-61985A01386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C2DB86C1-D122-1844-AC1A-B24593E8D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D6C625-E91C-C740-B6CB-B38FD66B3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4D0C19-A8B0-554B-86E0-E17F8D3700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4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E384CA2D-A4F2-454B-8E32-D2A8DB39E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D4BE4B-47A2-B746-908D-9F2520506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A11C977B-551F-D741-BBF5-29FBF128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02F4F3B9-1A25-4E45-9B9E-E6DE163F5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3500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3" name="Column Divider">
            <a:extLst>
              <a:ext uri="{FF2B5EF4-FFF2-40B4-BE49-F238E27FC236}">
                <a16:creationId xmlns:a16="http://schemas.microsoft.com/office/drawing/2014/main" id="{C1EA1156-1AC8-084F-859D-8B19F16BA32D}"/>
              </a:ext>
            </a:extLst>
          </p:cNvPr>
          <p:cNvCxnSpPr/>
          <p:nvPr userDrawn="1"/>
        </p:nvCxnSpPr>
        <p:spPr>
          <a:xfrm>
            <a:off x="8826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Field">
            <a:extLst>
              <a:ext uri="{FF2B5EF4-FFF2-40B4-BE49-F238E27FC236}">
                <a16:creationId xmlns:a16="http://schemas.microsoft.com/office/drawing/2014/main" id="{D92D1E76-E845-ED49-B199-B642E9394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1476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2" name="Column Divider">
            <a:extLst>
              <a:ext uri="{FF2B5EF4-FFF2-40B4-BE49-F238E27FC236}">
                <a16:creationId xmlns:a16="http://schemas.microsoft.com/office/drawing/2014/main" id="{9AE92E81-C82E-E149-A4CF-9306BBF686F1}"/>
              </a:ext>
            </a:extLst>
          </p:cNvPr>
          <p:cNvCxnSpPr/>
          <p:nvPr userDrawn="1"/>
        </p:nvCxnSpPr>
        <p:spPr>
          <a:xfrm>
            <a:off x="60960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FAD02FEA-1BCB-BB40-B9E3-D33BD182F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2500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1" name="Column Divider">
            <a:extLst>
              <a:ext uri="{FF2B5EF4-FFF2-40B4-BE49-F238E27FC236}">
                <a16:creationId xmlns:a16="http://schemas.microsoft.com/office/drawing/2014/main" id="{D8752716-0CB6-6540-9B2F-91540EE5400A}"/>
              </a:ext>
            </a:extLst>
          </p:cNvPr>
          <p:cNvCxnSpPr/>
          <p:nvPr userDrawn="1"/>
        </p:nvCxnSpPr>
        <p:spPr>
          <a:xfrm>
            <a:off x="3365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CBAC9E2A-9AED-D148-B16F-3A131864B9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51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9" name="Accent Mark">
            <a:extLst>
              <a:ext uri="{FF2B5EF4-FFF2-40B4-BE49-F238E27FC236}">
                <a16:creationId xmlns:a16="http://schemas.microsoft.com/office/drawing/2014/main" id="{B2F74B94-3BCD-EA4C-BFF9-D9AB5ED375AC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074FBB-3CF5-844C-9121-7B4461E6A6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4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Data Texture Cloud">
            <a:extLst>
              <a:ext uri="{FF2B5EF4-FFF2-40B4-BE49-F238E27FC236}">
                <a16:creationId xmlns:a16="http://schemas.microsoft.com/office/drawing/2014/main" id="{030D5F68-2B7D-5945-9127-3A54A7FB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D4BE4B-47A2-B746-908D-9F2520506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A11C977B-551F-D741-BBF5-29FBF128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02F4F3B9-1A25-4E45-9B9E-E6DE163F5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3500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3" name="Column Divider">
            <a:extLst>
              <a:ext uri="{FF2B5EF4-FFF2-40B4-BE49-F238E27FC236}">
                <a16:creationId xmlns:a16="http://schemas.microsoft.com/office/drawing/2014/main" id="{C1EA1156-1AC8-084F-859D-8B19F16BA32D}"/>
              </a:ext>
            </a:extLst>
          </p:cNvPr>
          <p:cNvCxnSpPr/>
          <p:nvPr userDrawn="1"/>
        </p:nvCxnSpPr>
        <p:spPr>
          <a:xfrm>
            <a:off x="8826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Field">
            <a:extLst>
              <a:ext uri="{FF2B5EF4-FFF2-40B4-BE49-F238E27FC236}">
                <a16:creationId xmlns:a16="http://schemas.microsoft.com/office/drawing/2014/main" id="{D92D1E76-E845-ED49-B199-B642E9394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1476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2" name="Column Divider">
            <a:extLst>
              <a:ext uri="{FF2B5EF4-FFF2-40B4-BE49-F238E27FC236}">
                <a16:creationId xmlns:a16="http://schemas.microsoft.com/office/drawing/2014/main" id="{9AE92E81-C82E-E149-A4CF-9306BBF686F1}"/>
              </a:ext>
            </a:extLst>
          </p:cNvPr>
          <p:cNvCxnSpPr/>
          <p:nvPr userDrawn="1"/>
        </p:nvCxnSpPr>
        <p:spPr>
          <a:xfrm>
            <a:off x="60960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FAD02FEA-1BCB-BB40-B9E3-D33BD182F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2500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1" name="Column Divider">
            <a:extLst>
              <a:ext uri="{FF2B5EF4-FFF2-40B4-BE49-F238E27FC236}">
                <a16:creationId xmlns:a16="http://schemas.microsoft.com/office/drawing/2014/main" id="{D8752716-0CB6-6540-9B2F-91540EE5400A}"/>
              </a:ext>
            </a:extLst>
          </p:cNvPr>
          <p:cNvCxnSpPr/>
          <p:nvPr userDrawn="1"/>
        </p:nvCxnSpPr>
        <p:spPr>
          <a:xfrm>
            <a:off x="3365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CBAC9E2A-9AED-D148-B16F-3A131864B9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951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9" name="Accent Mark">
            <a:extLst>
              <a:ext uri="{FF2B5EF4-FFF2-40B4-BE49-F238E27FC236}">
                <a16:creationId xmlns:a16="http://schemas.microsoft.com/office/drawing/2014/main" id="{B2F74B94-3BCD-EA4C-BFF9-D9AB5ED375AC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0" y="508000"/>
            <a:ext cx="10671048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042A21-036C-034F-BADC-916D9CCCC1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 4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ata Texture Cloud">
            <a:extLst>
              <a:ext uri="{FF2B5EF4-FFF2-40B4-BE49-F238E27FC236}">
                <a16:creationId xmlns:a16="http://schemas.microsoft.com/office/drawing/2014/main" id="{BD09BE5E-B760-8549-A8BC-E223A297FC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33487866-D41F-8C4E-BEA1-BDF786DF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DC488B96-3C2B-1441-B4FE-C07C0D2AD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5" name="Text Field">
            <a:extLst>
              <a:ext uri="{FF2B5EF4-FFF2-40B4-BE49-F238E27FC236}">
                <a16:creationId xmlns:a16="http://schemas.microsoft.com/office/drawing/2014/main" id="{339804BB-2EA6-8C4F-866E-E719BA537F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3500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0" name="Column Divider">
            <a:extLst>
              <a:ext uri="{FF2B5EF4-FFF2-40B4-BE49-F238E27FC236}">
                <a16:creationId xmlns:a16="http://schemas.microsoft.com/office/drawing/2014/main" id="{69DCFAC0-F500-FF4B-9DC2-971161B458E5}"/>
              </a:ext>
            </a:extLst>
          </p:cNvPr>
          <p:cNvCxnSpPr/>
          <p:nvPr userDrawn="1"/>
        </p:nvCxnSpPr>
        <p:spPr>
          <a:xfrm>
            <a:off x="8826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Field">
            <a:extLst>
              <a:ext uri="{FF2B5EF4-FFF2-40B4-BE49-F238E27FC236}">
                <a16:creationId xmlns:a16="http://schemas.microsoft.com/office/drawing/2014/main" id="{32015544-9835-C645-A5B4-B9C371018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1476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Column Divider">
            <a:extLst>
              <a:ext uri="{FF2B5EF4-FFF2-40B4-BE49-F238E27FC236}">
                <a16:creationId xmlns:a16="http://schemas.microsoft.com/office/drawing/2014/main" id="{6D056399-51EB-AC43-94D0-5FE8C7D62D3A}"/>
              </a:ext>
            </a:extLst>
          </p:cNvPr>
          <p:cNvCxnSpPr/>
          <p:nvPr userDrawn="1"/>
        </p:nvCxnSpPr>
        <p:spPr>
          <a:xfrm>
            <a:off x="60960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Field">
            <a:extLst>
              <a:ext uri="{FF2B5EF4-FFF2-40B4-BE49-F238E27FC236}">
                <a16:creationId xmlns:a16="http://schemas.microsoft.com/office/drawing/2014/main" id="{8936CF8B-824C-6D43-87AC-7D28E5F4A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2500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Column Divider">
            <a:extLst>
              <a:ext uri="{FF2B5EF4-FFF2-40B4-BE49-F238E27FC236}">
                <a16:creationId xmlns:a16="http://schemas.microsoft.com/office/drawing/2014/main" id="{EAAA606E-CE35-0449-B08C-449A1A629AD6}"/>
              </a:ext>
            </a:extLst>
          </p:cNvPr>
          <p:cNvCxnSpPr/>
          <p:nvPr userDrawn="1"/>
        </p:nvCxnSpPr>
        <p:spPr>
          <a:xfrm>
            <a:off x="3365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Field">
            <a:extLst>
              <a:ext uri="{FF2B5EF4-FFF2-40B4-BE49-F238E27FC236}">
                <a16:creationId xmlns:a16="http://schemas.microsoft.com/office/drawing/2014/main" id="{BBD3C9DD-1023-264E-8B2E-C3737E9E5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8951" y="1837944"/>
            <a:ext cx="2478024" cy="4261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3AC36BFD-AA0C-534A-ACB9-5B4A91277AB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0F29B488-9E06-2A4D-AE0A-AEDAC8C0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0F194A7A-6F4C-2E4D-9455-39C5AB9DA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C04539-91F9-AE4A-91B8-2DA73AED1B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 4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8695F751-C528-3B42-8EEE-1DA309C075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33487866-D41F-8C4E-BEA1-BDF786DF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DC488B96-3C2B-1441-B4FE-C07C0D2AD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5" name="Text Field">
            <a:extLst>
              <a:ext uri="{FF2B5EF4-FFF2-40B4-BE49-F238E27FC236}">
                <a16:creationId xmlns:a16="http://schemas.microsoft.com/office/drawing/2014/main" id="{339804BB-2EA6-8C4F-866E-E719BA537F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3500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0" name="Column Divider">
            <a:extLst>
              <a:ext uri="{FF2B5EF4-FFF2-40B4-BE49-F238E27FC236}">
                <a16:creationId xmlns:a16="http://schemas.microsoft.com/office/drawing/2014/main" id="{69DCFAC0-F500-FF4B-9DC2-971161B458E5}"/>
              </a:ext>
            </a:extLst>
          </p:cNvPr>
          <p:cNvCxnSpPr/>
          <p:nvPr userDrawn="1"/>
        </p:nvCxnSpPr>
        <p:spPr>
          <a:xfrm>
            <a:off x="8826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Field">
            <a:extLst>
              <a:ext uri="{FF2B5EF4-FFF2-40B4-BE49-F238E27FC236}">
                <a16:creationId xmlns:a16="http://schemas.microsoft.com/office/drawing/2014/main" id="{32015544-9835-C645-A5B4-B9C371018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1476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Column Divider">
            <a:extLst>
              <a:ext uri="{FF2B5EF4-FFF2-40B4-BE49-F238E27FC236}">
                <a16:creationId xmlns:a16="http://schemas.microsoft.com/office/drawing/2014/main" id="{6D056399-51EB-AC43-94D0-5FE8C7D62D3A}"/>
              </a:ext>
            </a:extLst>
          </p:cNvPr>
          <p:cNvCxnSpPr/>
          <p:nvPr userDrawn="1"/>
        </p:nvCxnSpPr>
        <p:spPr>
          <a:xfrm>
            <a:off x="60960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Field">
            <a:extLst>
              <a:ext uri="{FF2B5EF4-FFF2-40B4-BE49-F238E27FC236}">
                <a16:creationId xmlns:a16="http://schemas.microsoft.com/office/drawing/2014/main" id="{8936CF8B-824C-6D43-87AC-7D28E5F4A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2500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Column Divider">
            <a:extLst>
              <a:ext uri="{FF2B5EF4-FFF2-40B4-BE49-F238E27FC236}">
                <a16:creationId xmlns:a16="http://schemas.microsoft.com/office/drawing/2014/main" id="{EAAA606E-CE35-0449-B08C-449A1A629AD6}"/>
              </a:ext>
            </a:extLst>
          </p:cNvPr>
          <p:cNvCxnSpPr/>
          <p:nvPr userDrawn="1"/>
        </p:nvCxnSpPr>
        <p:spPr>
          <a:xfrm>
            <a:off x="3365500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Field">
            <a:extLst>
              <a:ext uri="{FF2B5EF4-FFF2-40B4-BE49-F238E27FC236}">
                <a16:creationId xmlns:a16="http://schemas.microsoft.com/office/drawing/2014/main" id="{BBD3C9DD-1023-264E-8B2E-C3737E9E5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8951" y="1837944"/>
            <a:ext cx="24780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3AC36BFD-AA0C-534A-ACB9-5B4A91277AB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0F29B488-9E06-2A4D-AE0A-AEDAC8C0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0F194A7A-6F4C-2E4D-9455-39C5AB9DA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385E4E-5346-274B-9BDB-29AAE891D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1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 Quad Info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8BD3F0B2-DFCC-714A-8B07-137F7BAF0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22750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22112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837944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838324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22750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725" y="4222112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837944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725" y="1838324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">
            <a:extLst>
              <a:ext uri="{FF2B5EF4-FFF2-40B4-BE49-F238E27FC236}">
                <a16:creationId xmlns:a16="http://schemas.microsoft.com/office/drawing/2014/main" id="{7DD3CC2C-3EE3-F040-84F6-EA7D7954451C}"/>
              </a:ext>
            </a:extLst>
          </p:cNvPr>
          <p:cNvSpPr txBox="1">
            <a:spLocks/>
          </p:cNvSpPr>
          <p:nvPr userDrawn="1"/>
        </p:nvSpPr>
        <p:spPr>
          <a:xfrm>
            <a:off x="762000" y="50800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90FAFA-10C6-3543-B865-58D3BB9378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ta Texture Cloud">
            <a:extLst>
              <a:ext uri="{FF2B5EF4-FFF2-40B4-BE49-F238E27FC236}">
                <a16:creationId xmlns:a16="http://schemas.microsoft.com/office/drawing/2014/main" id="{69E8962B-1EEF-2B4C-BB20-FCE8104EC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723"/>
          <a:stretch/>
        </p:blipFill>
        <p:spPr>
          <a:xfrm flipH="1">
            <a:off x="-1" y="1179011"/>
            <a:ext cx="2900875" cy="1681057"/>
          </a:xfrm>
          <a:prstGeom prst="rect">
            <a:avLst/>
          </a:prstGeom>
        </p:spPr>
      </p:pic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0128FA38-C7A0-1C40-B6A7-8B991B8BE25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030" y="4114800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459230"/>
            <a:ext cx="10158984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4000"/>
              </a:lnSpc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3B955B49-F36B-EB4F-AB69-FBF0ADA0BF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8030" y="4706392"/>
            <a:ext cx="5077970" cy="89518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2020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5080E03-4D40-2D4C-B9AE-5A941EDB11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8030" y="4368799"/>
            <a:ext cx="507797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EA2DD-45AC-D441-AA2C-D5FD959A2A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29" y="889007"/>
            <a:ext cx="2765307" cy="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 Quad Info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006553D-D7BA-DA42-89BB-D18B94E42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22750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22112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837944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838324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22750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725" y="4222112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837944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725" y="1838324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">
            <a:extLst>
              <a:ext uri="{FF2B5EF4-FFF2-40B4-BE49-F238E27FC236}">
                <a16:creationId xmlns:a16="http://schemas.microsoft.com/office/drawing/2014/main" id="{7DD3CC2C-3EE3-F040-84F6-EA7D7954451C}"/>
              </a:ext>
            </a:extLst>
          </p:cNvPr>
          <p:cNvSpPr txBox="1">
            <a:spLocks/>
          </p:cNvSpPr>
          <p:nvPr userDrawn="1"/>
        </p:nvSpPr>
        <p:spPr>
          <a:xfrm>
            <a:off x="762000" y="50800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4D4AD1-E72E-AA43-A358-C510B70DA4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/Subtitle Quad Info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8BD3F0B2-DFCC-714A-8B07-137F7BAF0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22750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22112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837944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838324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22750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725" y="4222112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837944"/>
            <a:ext cx="3203704" cy="18732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725" y="1838324"/>
            <a:ext cx="1618488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8C9BB090-903F-7141-8040-376390E8F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4A0A06-BC52-7A42-A1C8-3657BAAE6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/Subtitle Quad Info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Data Texture Cloud">
            <a:extLst>
              <a:ext uri="{FF2B5EF4-FFF2-40B4-BE49-F238E27FC236}">
                <a16:creationId xmlns:a16="http://schemas.microsoft.com/office/drawing/2014/main" id="{6C2FDC6D-E2FF-5847-B9AA-DD9B91EC4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22750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22112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837944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838324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22750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725" y="4222112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837944"/>
            <a:ext cx="3203704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725" y="1838324"/>
            <a:ext cx="1618488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2000" y="1000420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8C9BB090-903F-7141-8040-376390E8F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508000"/>
            <a:ext cx="10671048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BDC887-F268-454C-8B33-FADD1510DE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ata Texture Image">
            <a:extLst>
              <a:ext uri="{FF2B5EF4-FFF2-40B4-BE49-F238E27FC236}">
                <a16:creationId xmlns:a16="http://schemas.microsoft.com/office/drawing/2014/main" id="{11247512-6872-DF4F-967A-492ACDB3F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8" y="0"/>
            <a:ext cx="6096001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FCAAB249-B453-7C45-A6AF-DF393B62B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CADFF530-7EC4-0543-AEE1-6BF2FB64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6" name="Text Field">
            <a:extLst>
              <a:ext uri="{FF2B5EF4-FFF2-40B4-BE49-F238E27FC236}">
                <a16:creationId xmlns:a16="http://schemas.microsoft.com/office/drawing/2014/main" id="{7409CAB6-76E7-5A4A-82F7-8D2B98C6D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3682999"/>
            <a:ext cx="5081014" cy="2416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3F1F789C-055A-B94A-B592-6BAC45CA4C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342899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ric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5" y="2297520"/>
            <a:ext cx="5078335" cy="87716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marL="0" indent="0">
              <a:buNone/>
              <a:defRPr sz="6000" b="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AC771A-E03B-AB4B-B704-8196FC62F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4D9E0825-2EB6-4942-8A02-54702E158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FCAAB249-B453-7C45-A6AF-DF393B62B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CADFF530-7EC4-0543-AEE1-6BF2FB64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6" name="Text Field">
            <a:extLst>
              <a:ext uri="{FF2B5EF4-FFF2-40B4-BE49-F238E27FC236}">
                <a16:creationId xmlns:a16="http://schemas.microsoft.com/office/drawing/2014/main" id="{7409CAB6-76E7-5A4A-82F7-8D2B98C6D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952" y="3682999"/>
            <a:ext cx="5081014" cy="2416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3F1F789C-055A-B94A-B592-6BAC45CA4C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342899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ric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5" y="2297520"/>
            <a:ext cx="5078335" cy="87716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marL="0" indent="0">
              <a:buNone/>
              <a:defRPr sz="6000" b="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58A4D-AD63-2441-979B-A4241C9A9B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182B5BDA-DBD1-EF44-918C-34611A4B9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1B88021-C779-204C-A0C9-6EB6A65E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CF3E4C3-6A32-4A47-AF05-240A1BFF4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5C9F9-11F2-0842-B79E-BADDBEB3F4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182B5BDA-DBD1-EF44-918C-34611A4B9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1B88021-C779-204C-A0C9-6EB6A65E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CF3E4C3-6A32-4A47-AF05-240A1BFF4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26B26-835C-B84C-824B-7764531D52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C860FE5B-36CD-6846-BD82-3DA0AA280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CB1F74-598A-E441-8A53-D04345B0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F08356A1-DAD4-AB4C-B949-D348ACDD6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81FC6-B340-7A42-A5F8-94584C4026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C860FE5B-36CD-6846-BD82-3DA0AA280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CB1F74-598A-E441-8A53-D04345B0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F08356A1-DAD4-AB4C-B949-D348ACDD6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025B91-F85B-D743-8493-A35DC5740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Image">
            <a:extLst>
              <a:ext uri="{FF2B5EF4-FFF2-40B4-BE49-F238E27FC236}">
                <a16:creationId xmlns:a16="http://schemas.microsoft.com/office/drawing/2014/main" id="{A941D2C2-75E1-8246-9BA2-05D607C53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6D7B7B3-7683-244B-AF75-22E01FF6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242559-594C-0244-8861-7C2D2582E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F41E0-D2EE-FD43-BB0B-1EFF15C9AB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ata Texture Image">
            <a:extLst>
              <a:ext uri="{FF2B5EF4-FFF2-40B4-BE49-F238E27FC236}">
                <a16:creationId xmlns:a16="http://schemas.microsoft.com/office/drawing/2014/main" id="{41490DED-0D92-5448-8D3F-982CD92DA1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92A4D63A-A370-2A4C-A33C-8C21ECFC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D4E711C-2B74-4D47-977C-7079F47DF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6737" y="3682683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7A6B761E-671F-4A43-9B1D-C5C5AC5BF3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2832" y="3428683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673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pic>
        <p:nvPicPr>
          <p:cNvPr id="11" name="Abstract Pattern Strip">
            <a:extLst>
              <a:ext uri="{FF2B5EF4-FFF2-40B4-BE49-F238E27FC236}">
                <a16:creationId xmlns:a16="http://schemas.microsoft.com/office/drawing/2014/main" id="{F250772B-6865-E140-9F39-D8998E91A7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1DE9C-55FA-1C48-9EAA-82B8754D19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Image">
            <a:extLst>
              <a:ext uri="{FF2B5EF4-FFF2-40B4-BE49-F238E27FC236}">
                <a16:creationId xmlns:a16="http://schemas.microsoft.com/office/drawing/2014/main" id="{A941D2C2-75E1-8246-9BA2-05D607C53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6D7B7B3-7683-244B-AF75-22E01FF6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242559-594C-0244-8861-7C2D2582E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41936-1E9C-AB48-98B1-D92D529DD3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0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F60DB18-6428-FF4A-BB28-7458829F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933" y="0"/>
            <a:ext cx="6090586" cy="685800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D3FFBA5B-62FF-264E-B8E4-FF1CAC70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354CBADF-4ACD-0F4D-BEAD-FB9AFF378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52453"/>
            <a:ext cx="5029200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814860"/>
            <a:ext cx="502920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8E2FAFB4-C5ED-BC4A-844D-BB78D3D28B90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8" y="456108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ank You">
            <a:extLst>
              <a:ext uri="{FF2B5EF4-FFF2-40B4-BE49-F238E27FC236}">
                <a16:creationId xmlns:a16="http://schemas.microsoft.com/office/drawing/2014/main" id="{1A667D4A-FE6C-2E44-8B9A-7F59515458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3814489"/>
            <a:ext cx="5029200" cy="49244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6F252-D593-1546-B63E-BB4202CCFA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509333"/>
            <a:ext cx="2765307" cy="1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B40E03-B09B-DE4E-96C2-9C9646DCA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7933" y="0"/>
            <a:ext cx="6090586" cy="685800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D3FFBA5B-62FF-264E-B8E4-FF1CAC70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354CBADF-4ACD-0F4D-BEAD-FB9AFF378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C30DAEE6-7960-B84D-9E43-8297742115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52453"/>
            <a:ext cx="5029200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B550C986-DC1D-064A-8410-E4A8A3C3A46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814860"/>
            <a:ext cx="502920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8E2FAFB4-C5ED-BC4A-844D-BB78D3D28B90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8" y="456108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ank You">
            <a:extLst>
              <a:ext uri="{FF2B5EF4-FFF2-40B4-BE49-F238E27FC236}">
                <a16:creationId xmlns:a16="http://schemas.microsoft.com/office/drawing/2014/main" id="{1A667D4A-FE6C-2E44-8B9A-7F59515458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1" y="3814489"/>
            <a:ext cx="5029200" cy="49244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423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bstract Pattern Strip">
            <a:extLst>
              <a:ext uri="{FF2B5EF4-FFF2-40B4-BE49-F238E27FC236}">
                <a16:creationId xmlns:a16="http://schemas.microsoft.com/office/drawing/2014/main" id="{DA24CEA9-EF8C-E942-A55B-004402736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B091EC6-21E9-3148-A0CA-732DA587AF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56" y="2691142"/>
            <a:ext cx="4453288" cy="14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8401D-DFDB-D049-94AE-E178FA4F1D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34" y="582482"/>
            <a:ext cx="10749532" cy="5687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B3540-A078-0445-9E84-655B42BF27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105246" y="2550284"/>
            <a:ext cx="3962400" cy="1308100"/>
          </a:xfrm>
          <a:prstGeom prst="rect">
            <a:avLst/>
          </a:prstGeom>
        </p:spPr>
      </p:pic>
      <p:pic>
        <p:nvPicPr>
          <p:cNvPr id="6" name="Abstract Illustration">
            <a:extLst>
              <a:ext uri="{FF2B5EF4-FFF2-40B4-BE49-F238E27FC236}">
                <a16:creationId xmlns:a16="http://schemas.microsoft.com/office/drawing/2014/main" id="{C7B3F36E-5B37-DA45-8362-F9C96C8D84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320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32EC640D-2BE6-E443-B041-C48A5A91F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ata Texture Image">
            <a:extLst>
              <a:ext uri="{FF2B5EF4-FFF2-40B4-BE49-F238E27FC236}">
                <a16:creationId xmlns:a16="http://schemas.microsoft.com/office/drawing/2014/main" id="{73F4589A-9C99-164D-9D84-960DB4041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76800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92A4D63A-A370-2A4C-A33C-8C21ECFC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D4E711C-2B74-4D47-977C-7079F47DF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6737" y="3682683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7A6B761E-671F-4A43-9B1D-C5C5AC5BF314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2832" y="3428683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673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pic>
        <p:nvPicPr>
          <p:cNvPr id="11" name="Abstract Pattern Strip">
            <a:extLst>
              <a:ext uri="{FF2B5EF4-FFF2-40B4-BE49-F238E27FC236}">
                <a16:creationId xmlns:a16="http://schemas.microsoft.com/office/drawing/2014/main" id="{F250772B-6865-E140-9F39-D8998E91A7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596BF-7A1C-D248-8490-392CB1DCDA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Numbered Out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Data Texture Cloud">
            <a:extLst>
              <a:ext uri="{FF2B5EF4-FFF2-40B4-BE49-F238E27FC236}">
                <a16:creationId xmlns:a16="http://schemas.microsoft.com/office/drawing/2014/main" id="{4F1E65AD-22C9-374C-97B0-B5C16E33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27" name="Slide Number">
            <a:extLst>
              <a:ext uri="{FF2B5EF4-FFF2-40B4-BE49-F238E27FC236}">
                <a16:creationId xmlns:a16="http://schemas.microsoft.com/office/drawing/2014/main" id="{ADC3B97F-4317-2244-A893-1F690DBA4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">
            <a:extLst>
              <a:ext uri="{FF2B5EF4-FFF2-40B4-BE49-F238E27FC236}">
                <a16:creationId xmlns:a16="http://schemas.microsoft.com/office/drawing/2014/main" id="{85B46AA8-D09D-BE40-ACE3-50825069F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3916426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3397254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2878080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095" y="2358906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1839732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411" y="3916426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411" y="3397229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411" y="2878032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411" y="2358835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411" y="1839638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">
            <a:extLst>
              <a:ext uri="{FF2B5EF4-FFF2-40B4-BE49-F238E27FC236}">
                <a16:creationId xmlns:a16="http://schemas.microsoft.com/office/drawing/2014/main" id="{1F2D107A-3A71-E74E-9042-8887856213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9DC3CC-E591-EC4F-BEE3-7FB636B300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ta Texture Cloud">
            <a:extLst>
              <a:ext uri="{FF2B5EF4-FFF2-40B4-BE49-F238E27FC236}">
                <a16:creationId xmlns:a16="http://schemas.microsoft.com/office/drawing/2014/main" id="{69E13B9F-678E-A049-88C5-7C61A70A2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1811"/>
          </a:xfrm>
          <a:prstGeom prst="rect">
            <a:avLst/>
          </a:prstGeom>
        </p:spPr>
      </p:pic>
      <p:sp>
        <p:nvSpPr>
          <p:cNvPr id="27" name="Slide Number">
            <a:extLst>
              <a:ext uri="{FF2B5EF4-FFF2-40B4-BE49-F238E27FC236}">
                <a16:creationId xmlns:a16="http://schemas.microsoft.com/office/drawing/2014/main" id="{ADC3B97F-4317-2244-A893-1F690DBA4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">
            <a:extLst>
              <a:ext uri="{FF2B5EF4-FFF2-40B4-BE49-F238E27FC236}">
                <a16:creationId xmlns:a16="http://schemas.microsoft.com/office/drawing/2014/main" id="{85B46AA8-D09D-BE40-ACE3-50825069F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3916426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3397254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2878080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095" y="2358906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1839732"/>
            <a:ext cx="43995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411" y="3916426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411" y="3397229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411" y="2878032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411" y="2358835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411" y="1839638"/>
            <a:ext cx="10052493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">
            <a:extLst>
              <a:ext uri="{FF2B5EF4-FFF2-40B4-BE49-F238E27FC236}">
                <a16:creationId xmlns:a16="http://schemas.microsoft.com/office/drawing/2014/main" id="{023B1513-D7D1-ED45-9AE9-75BA91464B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C6D3265-AE8D-8549-872D-914BCD4702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4425" y="6543278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Numbered Outlin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ata Texture Cloud">
            <a:extLst>
              <a:ext uri="{FF2B5EF4-FFF2-40B4-BE49-F238E27FC236}">
                <a16:creationId xmlns:a16="http://schemas.microsoft.com/office/drawing/2014/main" id="{6BADE36C-1CA5-5845-B02A-AEABA73DB1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sp>
        <p:nvSpPr>
          <p:cNvPr id="31" name="Slide Number">
            <a:extLst>
              <a:ext uri="{FF2B5EF4-FFF2-40B4-BE49-F238E27FC236}">
                <a16:creationId xmlns:a16="http://schemas.microsoft.com/office/drawing/2014/main" id="{CC5C0CA0-2B8A-9F4E-A261-9C8E089C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0F89BA71-120A-294B-9F4B-975AFA6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38" name="Number">
            <a:extLst>
              <a:ext uri="{FF2B5EF4-FFF2-40B4-BE49-F238E27FC236}">
                <a16:creationId xmlns:a16="http://schemas.microsoft.com/office/drawing/2014/main" id="{2F38CE05-2128-F946-832B-CF7806F2B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2892" y="391642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57B2FD3E-93EE-0A45-9E7C-CB3E576565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2892" y="3397254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6" name="Number">
            <a:extLst>
              <a:ext uri="{FF2B5EF4-FFF2-40B4-BE49-F238E27FC236}">
                <a16:creationId xmlns:a16="http://schemas.microsoft.com/office/drawing/2014/main" id="{4C37858A-AC21-CB41-8C96-65D900223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42892" y="2878080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5" name="Number">
            <a:extLst>
              <a:ext uri="{FF2B5EF4-FFF2-40B4-BE49-F238E27FC236}">
                <a16:creationId xmlns:a16="http://schemas.microsoft.com/office/drawing/2014/main" id="{97B05350-6C68-E84A-81F0-64BB53EE5E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2892" y="235890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4" name="Number">
            <a:extLst>
              <a:ext uri="{FF2B5EF4-FFF2-40B4-BE49-F238E27FC236}">
                <a16:creationId xmlns:a16="http://schemas.microsoft.com/office/drawing/2014/main" id="{50B157E0-DFD4-4442-837D-FEFEE0ED83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892" y="1839732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2" name="Text Field">
            <a:extLst>
              <a:ext uri="{FF2B5EF4-FFF2-40B4-BE49-F238E27FC236}">
                <a16:creationId xmlns:a16="http://schemas.microsoft.com/office/drawing/2014/main" id="{513F9047-4D4F-4944-A54F-6838E69D529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946209" y="3916426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Field">
            <a:extLst>
              <a:ext uri="{FF2B5EF4-FFF2-40B4-BE49-F238E27FC236}">
                <a16:creationId xmlns:a16="http://schemas.microsoft.com/office/drawing/2014/main" id="{AB0EA59E-C5BD-2449-B9B1-56DEAED420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946209" y="3397229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Field">
            <a:extLst>
              <a:ext uri="{FF2B5EF4-FFF2-40B4-BE49-F238E27FC236}">
                <a16:creationId xmlns:a16="http://schemas.microsoft.com/office/drawing/2014/main" id="{22511F22-E591-F74E-BFD2-CDD45D3AD3E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946209" y="2878032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Field">
            <a:extLst>
              <a:ext uri="{FF2B5EF4-FFF2-40B4-BE49-F238E27FC236}">
                <a16:creationId xmlns:a16="http://schemas.microsoft.com/office/drawing/2014/main" id="{22D41171-F1BC-0242-9A58-63B4D72A490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946209" y="2358835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Field">
            <a:extLst>
              <a:ext uri="{FF2B5EF4-FFF2-40B4-BE49-F238E27FC236}">
                <a16:creationId xmlns:a16="http://schemas.microsoft.com/office/drawing/2014/main" id="{3D9253FE-8D61-AC4A-B664-3F8478D670B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46209" y="1839638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Column Divider">
            <a:extLst>
              <a:ext uri="{FF2B5EF4-FFF2-40B4-BE49-F238E27FC236}">
                <a16:creationId xmlns:a16="http://schemas.microsoft.com/office/drawing/2014/main" id="{90C130B8-DB30-A047-8311-FCD7EEDF456C}"/>
              </a:ext>
            </a:extLst>
          </p:cNvPr>
          <p:cNvCxnSpPr/>
          <p:nvPr userDrawn="1"/>
        </p:nvCxnSpPr>
        <p:spPr>
          <a:xfrm>
            <a:off x="609600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391642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3397254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2878080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  <a:p>
            <a:pPr lvl="0"/>
            <a:endParaRPr lang="en-US" dirty="0"/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8095" y="2358906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  <a:p>
            <a:pPr lvl="0"/>
            <a:endParaRPr lang="en-US" dirty="0"/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5" y="1839732"/>
            <a:ext cx="439953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412" y="3916426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412" y="3397229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412" y="2878032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412" y="2358835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412" y="1839638"/>
            <a:ext cx="4471604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8095" y="1584959"/>
            <a:ext cx="320040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">
            <a:extLst>
              <a:ext uri="{FF2B5EF4-FFF2-40B4-BE49-F238E27FC236}">
                <a16:creationId xmlns:a16="http://schemas.microsoft.com/office/drawing/2014/main" id="{985C1EE6-5D28-F64E-BD6D-93704583EE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2000" y="508000"/>
            <a:ext cx="10671048" cy="822960"/>
          </a:xfrm>
        </p:spPr>
        <p:txBody>
          <a:bodyPr anchor="b" anchorCtr="0"/>
          <a:lstStyle>
            <a:lvl1pPr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DFA48D-5BD9-BD44-B342-DBE2C6DDA5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814" y="6543279"/>
            <a:ext cx="1640218" cy="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8000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Confidential – © 2020 Oracle Internal/Restricted/Highly Restricted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04250-C0B4-A84F-9EB2-31C880A9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837944"/>
            <a:ext cx="10671048" cy="4261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indent</a:t>
            </a:r>
          </a:p>
          <a:p>
            <a:pPr lvl="2"/>
            <a:r>
              <a:rPr lang="en-US" dirty="0"/>
              <a:t>Second indent</a:t>
            </a:r>
          </a:p>
          <a:p>
            <a:pPr lvl="3"/>
            <a:r>
              <a:rPr lang="en-US" dirty="0"/>
              <a:t>Third indent</a:t>
            </a:r>
          </a:p>
          <a:p>
            <a:pPr lvl="4"/>
            <a:r>
              <a:rPr lang="en-US" dirty="0"/>
              <a:t>Fourth indent</a:t>
            </a:r>
          </a:p>
          <a:p>
            <a:pPr lvl="5"/>
            <a:r>
              <a:rPr lang="en-US" dirty="0"/>
              <a:t>Fifth indent</a:t>
            </a:r>
          </a:p>
          <a:p>
            <a:pPr lvl="6"/>
            <a:r>
              <a:rPr lang="en-US" dirty="0"/>
              <a:t>Sixth indent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4EA89-E19D-6245-A011-4F7EB78FF170}"/>
              </a:ext>
            </a:extLst>
          </p:cNvPr>
          <p:cNvSpPr txBox="1">
            <a:spLocks/>
          </p:cNvSpPr>
          <p:nvPr userDrawn="1"/>
        </p:nvSpPr>
        <p:spPr>
          <a:xfrm>
            <a:off x="762000" y="6057900"/>
            <a:ext cx="234696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82" r:id="rId2"/>
    <p:sldLayoutId id="2147483746" r:id="rId3"/>
    <p:sldLayoutId id="2147483783" r:id="rId4"/>
    <p:sldLayoutId id="2147483749" r:id="rId5"/>
    <p:sldLayoutId id="2147483784" r:id="rId6"/>
    <p:sldLayoutId id="2147483750" r:id="rId7"/>
    <p:sldLayoutId id="2147483790" r:id="rId8"/>
    <p:sldLayoutId id="2147483779" r:id="rId9"/>
    <p:sldLayoutId id="2147483791" r:id="rId10"/>
    <p:sldLayoutId id="2147483751" r:id="rId11"/>
    <p:sldLayoutId id="2147483792" r:id="rId12"/>
    <p:sldLayoutId id="2147483752" r:id="rId13"/>
    <p:sldLayoutId id="2147483793" r:id="rId14"/>
    <p:sldLayoutId id="2147483753" r:id="rId15"/>
    <p:sldLayoutId id="2147483794" r:id="rId16"/>
    <p:sldLayoutId id="2147483756" r:id="rId17"/>
    <p:sldLayoutId id="2147483795" r:id="rId18"/>
    <p:sldLayoutId id="2147483754" r:id="rId19"/>
    <p:sldLayoutId id="2147483796" r:id="rId20"/>
    <p:sldLayoutId id="2147483778" r:id="rId21"/>
    <p:sldLayoutId id="2147483797" r:id="rId22"/>
    <p:sldLayoutId id="2147483757" r:id="rId23"/>
    <p:sldLayoutId id="2147483798" r:id="rId24"/>
    <p:sldLayoutId id="2147483774" r:id="rId25"/>
    <p:sldLayoutId id="2147483799" r:id="rId26"/>
    <p:sldLayoutId id="2147483759" r:id="rId27"/>
    <p:sldLayoutId id="2147483800" r:id="rId28"/>
    <p:sldLayoutId id="2147483775" r:id="rId29"/>
    <p:sldLayoutId id="2147483801" r:id="rId30"/>
    <p:sldLayoutId id="2147483760" r:id="rId31"/>
    <p:sldLayoutId id="2147483802" r:id="rId32"/>
    <p:sldLayoutId id="2147483776" r:id="rId33"/>
    <p:sldLayoutId id="2147483808" r:id="rId34"/>
    <p:sldLayoutId id="2147483773" r:id="rId35"/>
    <p:sldLayoutId id="2147483804" r:id="rId36"/>
    <p:sldLayoutId id="2147483777" r:id="rId37"/>
    <p:sldLayoutId id="2147483805" r:id="rId38"/>
    <p:sldLayoutId id="2147483761" r:id="rId39"/>
    <p:sldLayoutId id="2147483806" r:id="rId40"/>
    <p:sldLayoutId id="2147483781" r:id="rId41"/>
    <p:sldLayoutId id="2147483807" r:id="rId42"/>
    <p:sldLayoutId id="2147483762" r:id="rId43"/>
    <p:sldLayoutId id="2147483809" r:id="rId44"/>
    <p:sldLayoutId id="2147483766" r:id="rId45"/>
    <p:sldLayoutId id="2147483786" r:id="rId46"/>
    <p:sldLayoutId id="2147483768" r:id="rId47"/>
    <p:sldLayoutId id="2147483788" r:id="rId48"/>
    <p:sldLayoutId id="2147483769" r:id="rId49"/>
    <p:sldLayoutId id="2147483789" r:id="rId50"/>
    <p:sldLayoutId id="2147483763" r:id="rId51"/>
    <p:sldLayoutId id="2147483810" r:id="rId52"/>
    <p:sldLayoutId id="2147483744" r:id="rId53"/>
    <p:sldLayoutId id="2147483811" r:id="rId54"/>
    <p:sldLayoutId id="2147483742" r:id="rId55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Oracle Sans" panose="020B0503020204020204" pitchFamily="34" charset="0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Oracle Sans" panose="020B0503020204020204" pitchFamily="34" charset="0"/>
          <a:ea typeface="+mn-ea"/>
          <a:cs typeface="Oracle Sans" panose="020B0503020204020204" pitchFamily="34" charset="0"/>
        </a:defRPr>
      </a:lvl2pPr>
      <a:lvl3pPr marL="73152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20000"/>
        <a:buFont typeface="System Font Regular"/>
        <a:buChar char="-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09728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System Font Regular"/>
        <a:buChar char="◦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46304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82880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20000"/>
        <a:buFont typeface="System Font Regular"/>
        <a:buChar char="-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21945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System Font Regular"/>
        <a:buChar char="◦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6E1EDB-4960-E44C-A870-59BFE8B8D0C6}"/>
              </a:ext>
            </a:extLst>
          </p:cNvPr>
          <p:cNvGrpSpPr/>
          <p:nvPr/>
        </p:nvGrpSpPr>
        <p:grpSpPr>
          <a:xfrm>
            <a:off x="171003" y="0"/>
            <a:ext cx="12252351" cy="6858000"/>
            <a:chOff x="-20117" y="0"/>
            <a:chExt cx="12252351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1D3A10-1E30-FF49-BB23-8273D16E93F1}"/>
                </a:ext>
              </a:extLst>
            </p:cNvPr>
            <p:cNvSpPr/>
            <p:nvPr/>
          </p:nvSpPr>
          <p:spPr>
            <a:xfrm>
              <a:off x="-20117" y="0"/>
              <a:ext cx="12252351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Data Texture Image">
              <a:extLst>
                <a:ext uri="{FF2B5EF4-FFF2-40B4-BE49-F238E27FC236}">
                  <a16:creationId xmlns:a16="http://schemas.microsoft.com/office/drawing/2014/main" id="{9EC4FDE3-C9ED-B14F-81AF-699B0B9E7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116" y="0"/>
              <a:ext cx="12252350" cy="6858000"/>
            </a:xfrm>
            <a:prstGeom prst="rect">
              <a:avLst/>
            </a:prstGeom>
          </p:spPr>
        </p:pic>
      </p:grp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3A36E268-8931-7C4A-9C80-698AF3B37EDC}"/>
              </a:ext>
            </a:extLst>
          </p:cNvPr>
          <p:cNvSpPr txBox="1">
            <a:spLocks/>
          </p:cNvSpPr>
          <p:nvPr/>
        </p:nvSpPr>
        <p:spPr>
          <a:xfrm>
            <a:off x="717445" y="2323824"/>
            <a:ext cx="11225637" cy="64139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0" i="0" kern="1200">
                <a:solidFill>
                  <a:srgbClr val="4E3629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800" dirty="0">
                <a:latin typeface="+mn-lt"/>
                <a:cs typeface="Oracle Sans Extra Bold" panose="020B0803020204020204" pitchFamily="34" charset="0"/>
              </a:rPr>
              <a:t>FI 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5A4FAB-055A-F448-BECE-D15614028812}"/>
              </a:ext>
            </a:extLst>
          </p:cNvPr>
          <p:cNvSpPr/>
          <p:nvPr/>
        </p:nvSpPr>
        <p:spPr>
          <a:xfrm>
            <a:off x="768096" y="411582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243226-DAC8-B249-9C6B-4D2047B05C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509333"/>
            <a:ext cx="2765307" cy="1918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C902B-FA1A-E94E-83D9-1468E9826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– © 2020 Oracle 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DF690-3F71-0E42-95F9-38D4896BF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F171B953-CFBD-4579-979C-2761AB431BDD}"/>
              </a:ext>
            </a:extLst>
          </p:cNvPr>
          <p:cNvSpPr txBox="1">
            <a:spLocks/>
          </p:cNvSpPr>
          <p:nvPr/>
        </p:nvSpPr>
        <p:spPr>
          <a:xfrm>
            <a:off x="2253448" y="3251393"/>
            <a:ext cx="8852517" cy="2198430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0" i="0" kern="1200">
                <a:solidFill>
                  <a:srgbClr val="4E3629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>
                <a:latin typeface="+mn-lt"/>
                <a:cs typeface="Oracle Sans Extra Bold" panose="020B0803020204020204" pitchFamily="34" charset="0"/>
              </a:rPr>
              <a:t>BaaS Partners Feedback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+mn-lt"/>
                <a:cs typeface="Oracle Sans Extra Bold" panose="020B0803020204020204" pitchFamily="34" charset="0"/>
              </a:rPr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2982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DE551-FE29-DD4C-8417-7E1A627D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69" y="273050"/>
            <a:ext cx="100457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E0BC1-70BA-CA43-895A-48DED66FCBF6}"/>
              </a:ext>
            </a:extLst>
          </p:cNvPr>
          <p:cNvSpPr txBox="1"/>
          <p:nvPr/>
        </p:nvSpPr>
        <p:spPr>
          <a:xfrm>
            <a:off x="682908" y="444226"/>
            <a:ext cx="9832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</a:t>
            </a:r>
          </a:p>
          <a:p>
            <a:r>
              <a:rPr lang="en-US" dirty="0"/>
              <a:t>	FI Connectivity Plugin – automated 60 days import when setup to be customizable 	by start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6073F-8283-E04A-A92E-45E177AF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91" y="2529639"/>
            <a:ext cx="5391507" cy="3535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9C647-5E0F-6C48-B2A3-8069378B6AAE}"/>
              </a:ext>
            </a:extLst>
          </p:cNvPr>
          <p:cNvSpPr txBox="1"/>
          <p:nvPr/>
        </p:nvSpPr>
        <p:spPr>
          <a:xfrm>
            <a:off x="704491" y="199084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52186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E0BC1-70BA-CA43-895A-48DED66FCBF6}"/>
              </a:ext>
            </a:extLst>
          </p:cNvPr>
          <p:cNvSpPr txBox="1"/>
          <p:nvPr/>
        </p:nvSpPr>
        <p:spPr>
          <a:xfrm>
            <a:off x="682908" y="444226"/>
            <a:ext cx="983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</a:t>
            </a:r>
          </a:p>
          <a:p>
            <a:r>
              <a:rPr lang="en-US" dirty="0"/>
              <a:t>	Parser Plugin – NetSuite CSV default parser to work for multiple accounts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13170-2DEA-6E4C-84EA-D8AF5317941D}"/>
              </a:ext>
            </a:extLst>
          </p:cNvPr>
          <p:cNvSpPr txBox="1"/>
          <p:nvPr/>
        </p:nvSpPr>
        <p:spPr>
          <a:xfrm>
            <a:off x="682908" y="2268638"/>
            <a:ext cx="38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Workaround: Create custom parser</a:t>
            </a:r>
          </a:p>
        </p:txBody>
      </p:sp>
    </p:spTree>
    <p:extLst>
      <p:ext uri="{BB962C8B-B14F-4D97-AF65-F5344CB8AC3E}">
        <p14:creationId xmlns:p14="http://schemas.microsoft.com/office/powerpoint/2010/main" val="32165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9F436-2702-D941-9917-96BC4EEB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560"/>
            <a:ext cx="12192000" cy="6866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27017A-F2BA-F048-ADDC-3F9EA4E32F35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2AAA4A-63D7-5A4F-82CE-3CC0C6003301}"/>
              </a:ext>
            </a:extLst>
          </p:cNvPr>
          <p:cNvSpPr txBox="1">
            <a:spLocks/>
          </p:cNvSpPr>
          <p:nvPr/>
        </p:nvSpPr>
        <p:spPr>
          <a:xfrm>
            <a:off x="381000" y="2350785"/>
            <a:ext cx="11430000" cy="123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1" kern="1200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000" spc="-150" dirty="0">
                <a:solidFill>
                  <a:schemeClr val="bg1">
                    <a:lumMod val="9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PNC Bank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530A-883F-E944-B205-7A536F19D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371504-33D9-B044-8C50-620C44A06CB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FD5E-5909-4FC8-9BD0-6F7901A90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– © 2020 Oracle Restricted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F8F7A-B5CF-DF4B-9722-6DB467C2EA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346" y="6543393"/>
            <a:ext cx="1637654" cy="1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E0BC1-70BA-CA43-895A-48DED66FCBF6}"/>
              </a:ext>
            </a:extLst>
          </p:cNvPr>
          <p:cNvSpPr txBox="1"/>
          <p:nvPr/>
        </p:nvSpPr>
        <p:spPr>
          <a:xfrm>
            <a:off x="613459" y="83337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62655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E0BC1-70BA-CA43-895A-48DED66FCBF6}"/>
              </a:ext>
            </a:extLst>
          </p:cNvPr>
          <p:cNvSpPr txBox="1"/>
          <p:nvPr/>
        </p:nvSpPr>
        <p:spPr>
          <a:xfrm>
            <a:off x="682907" y="2118167"/>
            <a:ext cx="597567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Tutorial</a:t>
            </a:r>
          </a:p>
          <a:p>
            <a:r>
              <a:rPr lang="en-US" dirty="0"/>
              <a:t>	Financial Institution concept</a:t>
            </a:r>
          </a:p>
          <a:p>
            <a:r>
              <a:rPr lang="en-US" dirty="0"/>
              <a:t>	Format profile concept</a:t>
            </a:r>
          </a:p>
          <a:p>
            <a:r>
              <a:rPr lang="en-US" dirty="0"/>
              <a:t>	</a:t>
            </a:r>
            <a:r>
              <a:rPr lang="en-US" dirty="0" err="1"/>
              <a:t>iFrame</a:t>
            </a:r>
            <a:r>
              <a:rPr lang="en-US" dirty="0"/>
              <a:t> setup playbook</a:t>
            </a:r>
          </a:p>
          <a:p>
            <a:r>
              <a:rPr lang="en-US" dirty="0"/>
              <a:t>	Account setup</a:t>
            </a:r>
          </a:p>
          <a:p>
            <a:r>
              <a:rPr lang="en-US" dirty="0"/>
              <a:t>	Default parsers</a:t>
            </a:r>
          </a:p>
          <a:p>
            <a:r>
              <a:rPr lang="en-US" dirty="0"/>
              <a:t>Code Example</a:t>
            </a:r>
          </a:p>
          <a:p>
            <a:r>
              <a:rPr lang="en-US" dirty="0"/>
              <a:t>	fi plugin example</a:t>
            </a:r>
          </a:p>
          <a:p>
            <a:r>
              <a:rPr lang="en-US" dirty="0"/>
              <a:t>	</a:t>
            </a:r>
            <a:r>
              <a:rPr lang="en-US" dirty="0" err="1"/>
              <a:t>SuiteLet</a:t>
            </a:r>
            <a:r>
              <a:rPr lang="en-US" dirty="0"/>
              <a:t> </a:t>
            </a:r>
            <a:r>
              <a:rPr lang="en-US" dirty="0" err="1"/>
              <a:t>iFrame</a:t>
            </a:r>
            <a:endParaRPr lang="en-US" dirty="0"/>
          </a:p>
          <a:p>
            <a:r>
              <a:rPr lang="en-US" dirty="0"/>
              <a:t>	Installation Script:</a:t>
            </a:r>
          </a:p>
          <a:p>
            <a:r>
              <a:rPr lang="en-US" dirty="0"/>
              <a:t>		Create Financial Institution</a:t>
            </a:r>
          </a:p>
          <a:p>
            <a:r>
              <a:rPr lang="en-US" dirty="0"/>
              <a:t>		Create Format Profile</a:t>
            </a:r>
          </a:p>
          <a:p>
            <a:r>
              <a:rPr lang="en-US" dirty="0"/>
              <a:t>	</a:t>
            </a:r>
            <a:r>
              <a:rPr lang="en-US" dirty="0" err="1"/>
              <a:t>FormatProfile</a:t>
            </a:r>
            <a:r>
              <a:rPr lang="en-US" dirty="0"/>
              <a:t> </a:t>
            </a:r>
            <a:r>
              <a:rPr lang="en-US" dirty="0" err="1"/>
              <a:t>CustomField</a:t>
            </a:r>
            <a:r>
              <a:rPr lang="en-US" dirty="0"/>
              <a:t>  (Start Date Import)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6CFED-C3D1-2543-9E71-33BA5582C621}"/>
              </a:ext>
            </a:extLst>
          </p:cNvPr>
          <p:cNvSpPr txBox="1"/>
          <p:nvPr/>
        </p:nvSpPr>
        <p:spPr>
          <a:xfrm>
            <a:off x="879676" y="960699"/>
            <a:ext cx="624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BaaS Partner FI PLUGIN On Boarding material content list:</a:t>
            </a:r>
          </a:p>
        </p:txBody>
      </p:sp>
    </p:spTree>
    <p:extLst>
      <p:ext uri="{BB962C8B-B14F-4D97-AF65-F5344CB8AC3E}">
        <p14:creationId xmlns:p14="http://schemas.microsoft.com/office/powerpoint/2010/main" val="2444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108E9-7B23-B146-B996-27EF1612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C74AD834-62D2-C841-9E87-0677D5D903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0" y="595313"/>
            <a:ext cx="10546466" cy="4064000"/>
          </a:xfrm>
        </p:spPr>
        <p:txBody>
          <a:bodyPr>
            <a:noAutofit/>
          </a:bodyPr>
          <a:lstStyle/>
          <a:p>
            <a:r>
              <a:rPr lang="en-US" b="1" spc="-150" dirty="0">
                <a:solidFill>
                  <a:schemeClr val="bg1"/>
                </a:solidFill>
                <a:latin typeface="Oracle Sans Extra Bold" panose="020B0503020204020204" pitchFamily="34" charset="0"/>
                <a:cs typeface="Oracle Sans Extra Bold" panose="020B0503020204020204" pitchFamily="34" charset="0"/>
              </a:rPr>
              <a:t>Partner On boarding material status</a:t>
            </a:r>
          </a:p>
        </p:txBody>
      </p:sp>
    </p:spTree>
    <p:extLst>
      <p:ext uri="{BB962C8B-B14F-4D97-AF65-F5344CB8AC3E}">
        <p14:creationId xmlns:p14="http://schemas.microsoft.com/office/powerpoint/2010/main" val="14059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BEA9872-87AE-C74E-B62B-1AC74D5E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3" y="1724512"/>
            <a:ext cx="6993922" cy="46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956557-6C98-CF46-9C56-7703FEAB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03" y="3551651"/>
            <a:ext cx="8331453" cy="27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29C24-F80A-694C-A135-5DE510D01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4994"/>
            <a:ext cx="919514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Enhancement: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	592360 FI Connectivity Plugin - automated daily import schedule to be customizable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45720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Description: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45720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	FI Connectivity Plugin - automated daily import schedule to be customizable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Attached Cases: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9F436-2702-D941-9917-96BC4EEB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560"/>
            <a:ext cx="12192000" cy="6866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27017A-F2BA-F048-ADDC-3F9EA4E32F35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2AAA4A-63D7-5A4F-82CE-3CC0C6003301}"/>
              </a:ext>
            </a:extLst>
          </p:cNvPr>
          <p:cNvSpPr txBox="1">
            <a:spLocks/>
          </p:cNvSpPr>
          <p:nvPr/>
        </p:nvSpPr>
        <p:spPr>
          <a:xfrm>
            <a:off x="381000" y="2350785"/>
            <a:ext cx="11430000" cy="123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1" kern="1200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000" spc="-150" dirty="0">
                <a:solidFill>
                  <a:schemeClr val="bg1">
                    <a:lumMod val="9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9W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530A-883F-E944-B205-7A536F19D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371504-33D9-B044-8C50-620C44A06CB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FD5E-5909-4FC8-9BD0-6F7901A90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– © 2020 Oracle Restricted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F8F7A-B5CF-DF4B-9722-6DB467C2EA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346" y="6543393"/>
            <a:ext cx="1637654" cy="1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5E6F5-7C47-4C42-8203-0AD23FC9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154"/>
            <a:ext cx="12192000" cy="6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763E2-1E22-F143-8F31-A2FA66CB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59" y="1584768"/>
            <a:ext cx="7596017" cy="4472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24836-5E87-9A47-A84E-1B4FCE0B0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27"/>
          <a:stretch/>
        </p:blipFill>
        <p:spPr>
          <a:xfrm>
            <a:off x="-577901" y="3229339"/>
            <a:ext cx="9137328" cy="5063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752FF-D8C0-674A-8C9C-ADE623E3F9C6}"/>
              </a:ext>
            </a:extLst>
          </p:cNvPr>
          <p:cNvSpPr txBox="1"/>
          <p:nvPr/>
        </p:nvSpPr>
        <p:spPr>
          <a:xfrm>
            <a:off x="729204" y="312514"/>
            <a:ext cx="1061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 </a:t>
            </a:r>
          </a:p>
          <a:p>
            <a:r>
              <a:rPr lang="en-US" dirty="0"/>
              <a:t>	Match Bank Data – Update Imported Bank Data button 60 min limitation to trigger FI 	Connectivity Plugin. Needs to be able to work without time limitation.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72254-1D07-D64C-96B8-826FA0AED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189" y="350844"/>
            <a:ext cx="722929" cy="7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2B213-3E48-CE46-A80F-EA4A6957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8" y="1783559"/>
            <a:ext cx="10502096" cy="4639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52FEA-12AB-9C46-9CDC-3EFB07753C7B}"/>
              </a:ext>
            </a:extLst>
          </p:cNvPr>
          <p:cNvSpPr txBox="1"/>
          <p:nvPr/>
        </p:nvSpPr>
        <p:spPr>
          <a:xfrm>
            <a:off x="544011" y="352607"/>
            <a:ext cx="1096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 </a:t>
            </a:r>
          </a:p>
          <a:p>
            <a:r>
              <a:rPr lang="en-US" dirty="0"/>
              <a:t>	Bank Import History – Show imported transaction details page as was before NetSuite 21.2 for 	data imported using Bank Reconciliation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9D42A-EB21-2B4F-A6D1-61F0840F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677" y="330516"/>
            <a:ext cx="781523" cy="7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2B213-3E48-CE46-A80F-EA4A69572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98" y="1783559"/>
            <a:ext cx="10502096" cy="4639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52FEA-12AB-9C46-9CDC-3EFB07753C7B}"/>
              </a:ext>
            </a:extLst>
          </p:cNvPr>
          <p:cNvSpPr txBox="1"/>
          <p:nvPr/>
        </p:nvSpPr>
        <p:spPr>
          <a:xfrm>
            <a:off x="544011" y="352607"/>
            <a:ext cx="10965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 </a:t>
            </a:r>
          </a:p>
          <a:p>
            <a:r>
              <a:rPr lang="en-US" dirty="0"/>
              <a:t>	Bank Import History – missing Delete button for imported statement when using FI 	Connectivity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FAD07-44B1-E74A-B831-06BBDB54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677" y="330516"/>
            <a:ext cx="781523" cy="79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CF8B-CA53-1E4E-BB2B-27ED77CD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52FEA-12AB-9C46-9CDC-3EFB07753C7B}"/>
              </a:ext>
            </a:extLst>
          </p:cNvPr>
          <p:cNvSpPr txBox="1"/>
          <p:nvPr/>
        </p:nvSpPr>
        <p:spPr>
          <a:xfrm>
            <a:off x="544011" y="352607"/>
            <a:ext cx="10965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#: TBD</a:t>
            </a:r>
          </a:p>
          <a:p>
            <a:r>
              <a:rPr lang="en-US" dirty="0"/>
              <a:t>Description: </a:t>
            </a:r>
          </a:p>
          <a:p>
            <a:r>
              <a:rPr lang="en-US" dirty="0"/>
              <a:t>	Match Bank Data – Missing Select all transaction button for Imported Bank Data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2BE56-81EA-7E41-AF17-E5CBECFD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3" y="1883774"/>
            <a:ext cx="9275180" cy="41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9F436-2702-D941-9917-96BC4EEB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560"/>
            <a:ext cx="12192000" cy="6866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27017A-F2BA-F048-ADDC-3F9EA4E32F35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2AAA4A-63D7-5A4F-82CE-3CC0C6003301}"/>
              </a:ext>
            </a:extLst>
          </p:cNvPr>
          <p:cNvSpPr txBox="1">
            <a:spLocks/>
          </p:cNvSpPr>
          <p:nvPr/>
        </p:nvSpPr>
        <p:spPr>
          <a:xfrm>
            <a:off x="381000" y="2350785"/>
            <a:ext cx="11430000" cy="12380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1" kern="1200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000" spc="-150" dirty="0">
                <a:solidFill>
                  <a:schemeClr val="bg1">
                    <a:lumMod val="9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FISPAN New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530A-883F-E944-B205-7A536F19D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371504-33D9-B044-8C50-620C44A06CB1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0FD5E-5909-4FC8-9BD0-6F7901A90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– © 2020 Oracle Restricted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F8F7A-B5CF-DF4B-9722-6DB467C2EA8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346" y="6543393"/>
            <a:ext cx="1637654" cy="1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8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">
  <a:themeElements>
    <a:clrScheme name="Redwood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Oracle_Redwood_V.1.12" id="{878A0AAF-E664-3E4F-A21B-193120842E9E}" vid="{F5146310-29D8-F84C-8C69-019CEAF6B8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Parent Master</Template>
  <TotalTime>24934</TotalTime>
  <Words>309</Words>
  <Application>Microsoft Macintosh PowerPoint</Application>
  <PresentationFormat>Widescreen</PresentationFormat>
  <Paragraphs>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Georgia</vt:lpstr>
      <vt:lpstr>Oracle Sans</vt:lpstr>
      <vt:lpstr>Oracle Sans Extra Bold</vt:lpstr>
      <vt:lpstr>Oracle Sans Light</vt:lpstr>
      <vt:lpstr>Oracle Sans Semi Bold</vt:lpstr>
      <vt:lpstr>Source Sans Pro</vt:lpstr>
      <vt:lpstr>System Font Regular</vt:lpstr>
      <vt:lpstr>Parent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Partner On boarding material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SuiteApp License management March2020</dc:title>
  <dc:creator>Chan, Louis</dc:creator>
  <cp:lastModifiedBy>Goldenberg, Daniel</cp:lastModifiedBy>
  <cp:revision>192</cp:revision>
  <dcterms:created xsi:type="dcterms:W3CDTF">2019-11-12T23:10:40Z</dcterms:created>
  <dcterms:modified xsi:type="dcterms:W3CDTF">2022-03-21T02:04:42Z</dcterms:modified>
</cp:coreProperties>
</file>